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4B290A-9D61-47D3-B8E5-C0EB56261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EFD5C-3307-4E79-B1C5-38E2388C0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5CCF43-351C-4B8C-B320-D48E6AEC6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DB92A3-66ED-47AC-92DE-44B0E9D0B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E27B6A-F57E-4C5A-9E37-7909695F79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F58D77-E848-47AD-9E6C-8B4989AF4F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A84923-6D97-4E15-8300-9181FE2862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5B419-97C7-40AE-9AF5-3296D73E0B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DA9207-84BF-4D78-8197-EDA9EEF04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149E0-DC4D-48C6-B445-20A79FF20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E36F0B-423C-497E-9204-81444CC5B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0703010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双样本假设检验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双样本假设检验的步骤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双样本假设检验的类型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双样本假设检验的实例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双样本假设检验的注意事项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双样本假设检验的应用领域</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什么是双样本假设检验</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双样本假设检验是一种统计方法，用于比较两组数据的差异，并判断这种差异是否具有统计学上的显著性。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它基于一个或多个样本数据，提出关于两组数据之间关系的假设，然后通过计算得出结论。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在科学实验、医学研究、社会科学调查等领域，双样本假设检验是一种非常重要的统计工具。</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它可以帮助我们判断两组数据之间的差异是否具有实际意义，从而为我们的决策提供依据。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双样本假设检验的重要性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双样本假设检验基于大数定律和中心极限定理，通过比较两组数据的差异来推断总体参数。</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它通常包括以下步骤：提出假设、选择合适的统计量、确定显著性水平、进行统计推断、得出结论。</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双样本假设检验的基本原理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双样本假设检验的步骤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用于确定两组样本均值是否相等的假设。</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检验假设（H0）</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与检验假设相对立的假设，即两组样本均值存在显著差异。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备择假设（H1）</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确定检验假设和备择假设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确定检验统计量</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检验统计量是用于评估样本数据与假设之间差异的统计量，常用的有t检验、Z检验等。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确定显著性水平</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显著性水平（α）是用于判断样本数据是否拒绝或接受假设的概率水平，通常取值在0.01至0.05之间。</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根据检验统计量和显著性水平，判断样本数据是否拒绝或接受检验假设，从而做出决策。</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如果样本数据拒绝检验假设，则认为两组样本均值存在显著差异；如果样本数据接受检验假设，则认为两组样本均值无显著差异。</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做出决策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双样本假设检验的类型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独立双样本假设检验</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独立双样本假设检验是指两个独立样本之间进行的假设检验，其中每个样本的观测值之间相互独立，不受其他样本观测值的影响。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应用场景</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在统计学中，独立双样本假设检验常用于比较两组独立观测值的差异，例如比较两个不同群体的平均身高、年龄等。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前提条件</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独立双样本假设检验的前提条件是两个样本相互独立，且每个样本的观测值之间没有明显的相关性。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统计方法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常用的统计方法包括t检验、Z检验、卡方检验等，具体使用哪种方法需要根据数据类型和假设检验的目的来选择。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配对样本假设检验是指对同一观测对象在不同条件下获得的观测值进行比较的假设检验。每个观测对象都有对应的观测值，这些观测值之间存在配对关系。</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配对样本假设检验常用于比较同一观测对象在不同条件下的差异，例如比较同一组患者在治疗前后的血压变化、同一批产品在不同温度下的性能表现等。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配对样本假设检验的前提条件是观测对象之间存在配对关系，且每个观测对象的观测值之间存在明显的相关性。</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常用的统计方法包括配对t检验、配对Z检验、配对卡方检验等，具体使用哪种方法需要根据数据类型和假设检验的目的来选择。</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应用场景</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前提条件</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统计方法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配对样本假设检验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https://d.book118.com/088107030100006032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2024-09-10T04:14:37.793</cp:lastPrinted>
  <dcterms:created xsi:type="dcterms:W3CDTF">2024-09-09T20:14:37Z</dcterms:created>
  <dcterms:modified xsi:type="dcterms:W3CDTF">2024-09-09T20:14:39Z</dcterms:modified>
</cp:coreProperties>
</file>