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FA71F-6906-40F4-A4AC-46B14C1E2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8BDCA-B01B-4262-B7EC-A4B290609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4F875-3151-4E78-BCC9-75E6294D0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42291-9650-4826-8D96-DF6E86C5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792D4-2422-4D41-B29B-C969E9E8E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ED9B33-D227-4742-8C12-C4971ABB6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15F175-B713-4D34-BA33-8EACD20AE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931D2-71B9-4C3F-9E04-C967C033E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177E1-ADD3-4808-B465-4654194AD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14AB6-5301-49B8-9CBE-D7A20040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09D95-E7C1-457E-B400-5E2EAC295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0021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环境污染生物修复技术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环境污染现状与危害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生物修复技术原理及优势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微生物在环境污染治理中应用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植物在环境污染治理中应用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动物在环境污染治理中应用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生物修复技术发展趋势与挑战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环境污染现状与危害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工业废气、汽车尾气等排放导致大气中颗粒物、二氧化硫、氮氧化物等污染物含量超标。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042" b="2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工业废水、生活污水等未经处理直接排放，造成河流、湖泊等水体富营养化、重金属污染等问题。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农药、化肥的过量使用，工业固体废弃物的堆放等导致土壤中有毒有害物质积累。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包括无机污染物（如重金属、氰化物等）和有机污染物（如农药、多环芳烃等），主要来源于工业生产、农业生产等活动。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化学性污染物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如噪声、振动、放射性物质等，主要来源于交通、建筑、核能等领域。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物理性污染物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包括细菌、病毒、寄生虫等病原微生物，主要来源于生活污水、医院废水、垃圾堆放场等。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生物性污染物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污染物种类及来源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对生态系统的影响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环境污染会破坏生态平衡，导致生物多样性减少、生态系统服务功能下降等问题。例如，水体污染会导致水生生物死亡，进而影响整个水生生态系统的稳定性。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对人类健康的影响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环境污染会增加人类患癌症、呼吸系统疾病、神经系统疾病等的风险。例如，大气污染中的颗粒物会对人体呼吸系统造成损害，长期暴露于污染环境中还会影响人的生殖系统和免疫系统。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对生态系统和人类健康影响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生物修复技术原理及优势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88" b="202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生物修复技术是利用生物（包括微生物、植物、动物等）的代谢活动来降解、转化或固定环境中的污染物，从而恢复受污染生态系统的技术。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根据生物种类的不同，生物修复技术可分为微生物修复、植物修复和动物修复等。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生物修复技术定义与分类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微生物代谢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微生物通过吸收、转化和排泄等过程，将污染物作为能源或营养来源进行代谢，最终将污染物降解为无害或低毒物质。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共代谢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某些微生物虽然不能直接利用污染物作为碳源或能源，但可以在其他底物存在的情况下，通过共代谢作用降解污染物。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生物酶催化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微生物产生的特定酶能够催化污染物的分解反应，从而降低污染物的毒性和生物可利用性。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微生物降解污染物原理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083" b="190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植物吸收转化污染物原理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植物提取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植物通过根系吸收土壤或水体中的污染物，并将其转运到地上部分，通过收割植物体实现污染物的去除。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植物挥发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植物将吸收的污染物转化为气态形式，释放到大气中，从而降低土壤或水体中的污染物浓度。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植物通过根系分泌物或根际微生物的作用，改变污染物的化学形态或降低其生物可利用性，从而减少污染物的迁移和扩散。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与传统的物理和化学处理方法相比，生物修复技术通常具有更低的成本和更高的处理效率。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生物修复技术可应用于土壤、水体、大气等多种环境介质中的污染治理。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生物修复技术能够恢复生态系统的自净能力，实现环境的长期稳定和可持续发展。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环境友好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生物修复技术利用自然生物过程，无需添加化学药剂，对环境影响小。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生物修复技术优势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微生物在环境污染治理中应用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利用微生物的代谢活动，将有机污染物作为碳源和能源进行降解，最终转化为无害或低毒性的物质。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微生物降解原理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微生物通过吸附、吸收和转化等步骤，将有机污染物分解为简单的无机物或合成自身细胞物质。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降解过程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广泛应用于工业废水、生活污水、农业废水、石油污染等环境治理领域。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微生物降解有机污染物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微生物与重金属离子发生相互作用，形成不溶性的金属硫化物、金属氧化物或金属有机复合物等，从而降低重金属的毒性。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适用于矿山废水、电镀废水、冶金废水等含重金属废水的处理。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微生物处理原理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通过微生物的吸附、沉淀、氧化还原等作用，降低重金属的毒性和生物可利用性。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17" r="19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微生物处理重金属污染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https://d.book118.com/088110021044006034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2024-09-12T16:17:32.264</cp:lastPrinted>
  <dcterms:created xsi:type="dcterms:W3CDTF">2024-09-12T08:17:32Z</dcterms:created>
  <dcterms:modified xsi:type="dcterms:W3CDTF">2024-09-12T08:17:34Z</dcterms:modified>
</cp:coreProperties>
</file>