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7B765-768A-4850-9B48-7C70877DD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2453C-134C-4EC5-B844-A2C631B00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AD64C-CC75-47DE-BD43-496FA8CC6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E2FCD-1395-492E-8224-5E4BF6E07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C594D-9516-4C9C-89A2-4439450E2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9D95C7-4BE8-4C10-A661-EBB4EFA3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1D5D9-9EC9-4CA7-A285-46F9BCBA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BDBED-03A7-4E57-8668-68A828A0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481BB-0D17-4F47-8671-3DD0233B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5A2AF-4418-4BB3-B4E3-31C00A829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2B37A-E2D2-4D90-A5F8-C1C23C82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10200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大客户营销管理策略在物流供应链行业的应用案例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物流供应链行业现状及大客户特点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物流供应链行业应用案例分析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随着市场竞争的加剧，越来越多的物流供应链企业开始重视大客户营销管理策略的应用，以提高客户满意度和忠诚度，进而提升企业的市场竞争力。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大客户营销管理策略在物流供应链行业的应用现状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物流供应链行业是连接生产者和消费者的重要环节，涉及运输、仓储、配送等多个方面，具有高度的复杂性和专业性。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物流供应链行业概述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大客户是物流供应链企业的核心资源之一，对企业的业务发展和经济效益具有重要影响。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大客户在物流供应链行业中的重要性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通过具体案例的分析，展示大客户营销管理策略在物流供应链行业中的实际应用效果，为企业制定营销策略提供参考和借鉴。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阐述大客户营销管理策略在物流供应链行业的应用案例的目的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的分析和总结，可以深入了解大客户营销管理策略在物流供应链行业中的重要作用，以及如何根据企业实际情况制定有效的营销策略，提高企业的市场竞争力和经济效益。同时，也有助于推动物流供应链行业的创新和发展，提升整个行业的服务水平和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阐述大客户营销管理策略在物流供应链行业的应用案例的意义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物流供应链行业现状及大客户特点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行业内竞争激烈，企业数量众多，市场集中度逐渐提高，领先企业通过兼并收购等方式扩大市场份额。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随着物联网、大数据、人工智能等技术的不断发展，物流供应链行业正经历着数字化转型，智能化、自动化水平不断提升。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物流供应链行业近年来保持快速增长，市场规模不断扩大，成为全球经济发展的重要支撑。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833" r="238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物流供应链行业现状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大客户与物流企业之间往往建立长期稳定的合作关系，共同应对市场变化和挑战。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在物流供应链行业中，大客户通常指那些对物流服务需求量大、采购金额高、业务稳定性强的客户，如大型制造商、零售商、电商企业等。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采购规模大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大客户通常具有较大的采购规模，能够为物流企业带来稳定的业务量和收入。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服务要求高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大客户对物流服务的要求较高，包括时效性、准确性、安全性等方面，需要物流企业提供高品质的服务。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根据物流需求、行业特点、客户规模等因素，将物流市场细分为不同的子市场，如快递、零担、整车、冷链等。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结合企业自身资源和能力，选择具有潜力的目标市场进行深耕，如高端制造业、电商行业等。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市场细分与目标市场选择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针对不同目标市场的客户需求，提供个性化的物流服务解决方案，如定制化包装、特殊运输等。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通过技术创新、服务升级等手段，打造企业在物流效率、服务质量等方面的差异化竞争优势。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营销策略组合设计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根据目标市场需求，设计符合客户需求的物流产品和服务，如提供一站式物流解决方案。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通过线上线下多渠道拓展客户群体，提高品牌知名度和市场占有率。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根据市场竞争状况和客户价值，制定合理的定价策略，以实现市场份额和盈利目标的平衡。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运用广告宣传、公关活动等手段，提高企业在目标市场的知名度和美誉度。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通过定期沟通、市场调研等方式，了解客户的物流需求、服务期望及潜在问题，为个性化服务提供基础。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通过提供稳定、高效的物流服务，积极解决客户问题，树立专业形象，赢得客户信任。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定期回访客户，收集反馈意见，及时调整服务策略，确保客户满意度持续提高。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https://d.book118.com/088111020027006045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2024-09-25T15:06:51.197</cp:lastPrinted>
  <dcterms:created xsi:type="dcterms:W3CDTF">2024-09-25T07:06:51Z</dcterms:created>
  <dcterms:modified xsi:type="dcterms:W3CDTF">2024-09-25T07:06:53Z</dcterms:modified>
</cp:coreProperties>
</file>