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70399-17AF-4B5E-90DB-B00A33A56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A2E203-EC58-499E-8707-1B824B8B9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9D5269-1DFE-46AD-A28C-538C800CB5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EAA79-A21A-4341-9EE4-FA6D3AF01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3D5BDA-51D9-413D-AEFB-4D91C307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600AD2-B7AA-40E6-A442-CC7779960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ACE41B-6AAB-4FDB-8595-0417B805C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DCB1A6-C4A0-4C26-A7CB-F54CC728D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C617F-FE8B-43E2-A535-C55E8BB0E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3F8DC-A85F-4295-83A7-0DAA05634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37BB20-936E-477B-8055-2E20062C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1112007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广告行业市场前景展望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分析广告行业市场现状及未来趋势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通过对广告行业市场的深入研究，了解当前市场的主要特点、竞争格局以及未来发展趋势，为相关企业和投资者提供决策参考。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探讨广告行业市场机遇与挑战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在市场分析的基础上，进一步探讨广告行业市场所面临的机遇与挑战，以及应对策略，帮助企业和投资者把握市场机遇，规避风险。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包括广告行业的定义、分类、发展历程等。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广告行业市场概述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包括市场规模、增长趋势、竞争格局、消费者需求等方面的分析。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广告行业市场分析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探讨市场机遇、挑战以及应对策略。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广告行业市场机遇与挑战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预测广告行业市场的未来发展趋势，以及可能出现的新业态、新模式。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广告行业市场前景展望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总体规模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近年来，广告行业市场规模持续扩大，成为全球经济增长的重要推动力之一。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随着数字技术的快速发展和消费者行为的转变，广告行业市场规模的增长速度不断加快。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在不同类型的广告市场中，数字广告市场份额逐年上升，传统广告市场份额逐渐下降。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40" r="212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市场壁垒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广告行业存在一定的市场壁垒，如资金、技术、品牌和市场份额等。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市场主体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广告行业的市场主体包括广告主、广告代理公司、媒体和消费者等。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市场集中度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广告行业市场集中度较高，少数大型广告公司和媒体集团占据市场主导地位。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广告行业的竞争方式主要包括价格竞争、创意竞争、服务竞争和渠道竞争等。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竞争方式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目前，广告行业的竞争格局呈现多元化、专业化和全球化的趋势，数字广告和传统广告之间的竞争日益激烈。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为了应对市场竞争，广告公司需要制定有效的竞争策略，如定位策略、差异化策略、联盟策略和创新策略等。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广告行业发展趋势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数字化趋势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广告主需要将广告内容在不同屏幕（如手机、电脑、平板、电视等）上进行整合和投放，以实现更广泛的覆盖和更高的用户黏性。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跨屏投放与整合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随着互联网和移动设备的普及，数字化广告在广告行业中的占比逐渐增加，成为广告行业发展的重要趋势。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数字化广告占比增加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广告主越来越注重数据分析和用户行为研究，通过精准的数据分析来指导广告投放策略，提高广告效果。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数据驱动的广告投放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内容创意与个性化定制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广告内容需要更具创意和个性化，以吸引用户的注意力和兴趣，提高广告的互动性和转化率。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动态创意优化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广告主需要根据用户反馈和行为数据，对广告内容进行动态调整和优化，以提高广告效果和用户满意度。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用户画像与精准投放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广告主通过收集和分析用户数据，形成用户画像，并根据不同用户群体的特点和需求进行个性化广告投放。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个性化趋势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广告主越来越注重与其他品牌、IP或文化符号进行跨界合作，以创造更具吸引力和话题性的广告内容。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跨界合作与品牌联合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社交媒体在广告行业中的地位逐渐提升，广告主需要通过社交媒体平台进行内容营销，与用户建立更紧密的联系和互动。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社交媒体与内容营销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广告主需要将广告内容投放到不同的渠道和平台上，如搜索引擎、社交媒体、视频平台等，以实现更广泛的覆盖和更高的曝光率。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多元化投放渠道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https://d.book118.com/088111120075006031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2024-09-08T13:57:19.867</cp:lastPrinted>
  <dcterms:created xsi:type="dcterms:W3CDTF">2024-09-08T05:57:19Z</dcterms:created>
  <dcterms:modified xsi:type="dcterms:W3CDTF">2024-09-08T05:57:21Z</dcterms:modified>
</cp:coreProperties>
</file>