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0E957C-87C1-41F3-A5D6-FAC28DABEC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D5FB66-8B51-4079-89F4-8E71417C35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B4B937-BA10-42E9-B03D-A7DE9613F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9E6186-8023-4D46-8FEC-8EBA20CCB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CCC8F2-E28F-4970-BB8A-284E94411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3541EE-ACA8-453A-ADD6-8B3762853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B90574-DECF-4DA0-8F6D-197B21AA94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533CA1-F6D9-4873-B3D7-F2323B1116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1B75A0-4A78-44FE-A23D-A4E045F18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B5E626-434A-41F4-A66C-D961251089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4CD582-7984-426B-9735-20DCAC529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11207704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心理危机评估培训的案例分析和解决方案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心理危机评估培训案例分析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心理危机评估方法及工具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心理危机干预策略与措施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心理危机预防与教育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提升心理危机评估能力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通过案例分析，使参与者掌握心理危机评估的基本知识和技能，提高评估的准确性和有效性。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应对社会心理问题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针对当前社会普遍存在的心理问题，如抑郁症、焦虑症等，通过培训提升相关人员的识别和应对能力。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促进心理健康发展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通过案例分析，使参与者了解心理危机的发展过程和影响因素，为制定科学合理的心理健康干预措施提供依据。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实践经验分享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邀请具有丰富实践经验的心理危机评估专家或从业者，分享他们的实践经验和心得体会，为参与者提供借鉴和参考。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选取具有代表性的心理危机案例，进行深入剖析，包括案例背景、评估过程、干预措施及效果评价等方面。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评估工具介绍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介绍常用的心理危机评估工具，如症状自评量表、抑郁自评量表等，并讲解其使用方法和注意事项。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解决方案探讨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针对案例中暴露出的问题和不足，探讨相应的解决方案和改进措施，包括完善评估流程、提高评估人员专业素养、加强心理危机干预等方面。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心理危机评估培训案例分析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一名高中生因学业压力、人际关系困扰及自我认同问题陷入心理危机。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案例描述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3958" r="39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评估重点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250" r="12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042" r="15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青少年的情绪变化、行为异常、学习状态及社交互动。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提供心理咨询支持，帮助青少年调整学习方法和心态，改善人际关系，增强自我认同。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案例一：青少年心理危机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一位中年职场人士因工作压力、职业发展瓶颈及家庭问题陷入心理危机。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1602827" y="1536628"/>
            <a:ext cx="1898908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966" r="14966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案例描述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职场人士的工作压力、职业满意度、家庭关系及心理健康状况。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评估重点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提供职业心理辅导，帮助职场人士规划职业生涯，减轻工作压力，改善家庭关系，维护心理健康。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案例二：职场人士心理危机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一位退休老人因孤独感、健康问题及对未来的担忧陷入心理危机。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案例描述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老年人的情绪状态、社交活动、健康状况及生活满意度。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评估重点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提供老年心理关爱服务，组织社交活动，关注健康状况，提供心理支持和辅导，帮助老年人积极面对生活。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案例三：老年人心理危机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心理危机评估方法及工具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量表评估法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采用标准化的心理测量量表，对个体的心理特征进行量化评估，以判断其心理危机的程度和类型。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面试评估法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通过与个体进行面对面的交流，了解其心理状况、情绪变化、行为表现等方面的信息，以评估其是否存在心理危机。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观察评估法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通过观察个体的言谈举止、表情动作等非言语信息，了解其心理状态和情绪变化，以评估其是否存在心理危机。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https://d.book118.com/088112077042006031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2024-09-08T03:46:28.026</cp:lastPrinted>
  <dcterms:created xsi:type="dcterms:W3CDTF">2024-09-07T19:46:28Z</dcterms:created>
  <dcterms:modified xsi:type="dcterms:W3CDTF">2024-09-07T19:46:30Z</dcterms:modified>
</cp:coreProperties>
</file>