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619A0-DFF7-40EC-B540-7F6ACFEBF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7FD5C-ABE7-464E-8DF1-176FBE4CF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EEFE6-09A7-450F-AC15-F2D2DB371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72347-BFE4-4BD6-BBAF-13338C6EE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17238E-C09B-4D7C-A8B5-C2730BF19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EF9D2-FF34-4305-970B-E8CC50B8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99F189-53EE-4B19-90E5-62783B9A6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E8243-4DA4-4950-9F3A-1FF1EB6C6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3DD49-27DF-4D63-BA1B-59DDFEB5E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1DC96-0635-4D45-BBB0-E90CAC291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6DD7A-54D2-4B77-9612-F9E331E0A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3022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妊娠合并高血压的教学查房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妊娠合并高血压的药物治疗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妊娠合并高血压的并发症与处理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妊娠合并高血压的预防与预后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299" r="242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妊娠合并高血压是指在妊娠期间出现的高血压症状，通常发生在孕20周以后。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妊娠合并高血压可分为轻度、中度和重度，根据血压水平和其他相关指标进行分类。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妊娠合并高血压的发病机制较为复杂，涉及到多种因素，如遗传、免疫、内分泌等。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妊娠合并高血压的病因可能与孕妇年龄、体重、生活习惯、慢性疾病等因素有关。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妊娠合并高血压的典型表现为孕妇血压升高，出现头痛、眼花、胸闷、恶心等症状，严重时可导致子痫和胎盘早剥等严重并发症。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妊娠合并高血压的诊断标准为孕妇血压≥140/90mmHg，或收缩压超过基础血压20mmHg，或舒张压超过基础血压15mmHg。同时需要排除其他可能导致高血压的疾病。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妊娠合并高血压的药物治疗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根据患者的具体情况，选择合适的降压药物，以达到最佳的治疗效果。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合理选择药物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平稳降压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避免血压波动过大，以降低对母婴的不良影响。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高血压需要长期治疗和管理，患者应坚持服药并定期监测血压。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钙通道拮抗剂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常用药物及作用机制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360" r="183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通过减少血容量降低血压，适用于轻中度高血压。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通过降低心输出量、抑制肾素释放等机制降低血压，适用于心率较快的中青年患者。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抑制ACE酶，减少血管紧张素Ⅱ的生成，扩张血管降低血压。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通过抑制钙离子进入细胞，松弛血管平滑肌降低血压。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在使用药物治疗期间，应定期监测血压，以便及时调整药物剂量和种类。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8" b="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在降压过程中，应注意预防低血压的发生，特别是孕妇在躺卧时，应将脚部抬高。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预防低血压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药物治疗可能带来一些副作用，如干咳、头痛、乏力等，应及时处理和调整药物。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药物治疗的注意事项与副作用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https://d.book118.com/088113022061006035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2024-09-14T06:16:53.895</cp:lastPrinted>
  <dcterms:created xsi:type="dcterms:W3CDTF">2024-09-13T22:16:53Z</dcterms:created>
  <dcterms:modified xsi:type="dcterms:W3CDTF">2024-09-13T22:16:55Z</dcterms:modified>
</cp:coreProperties>
</file>