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CBFE96-EDDE-455A-B28D-21E612AFDF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FC2B6A-DC25-4B14-B52E-E209AC1FA8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36EF55-5929-48F9-A2BB-C65661E4E3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B5602B-58C1-45C5-BB55-97BA4BFC2F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BB54A75-1B73-417E-ABB3-BD8CCA5A96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AA09740-188C-4C6D-BC03-59AEFC5AA6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DC2513F-FF84-48DD-A6BD-AF3F717AF5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C98BDE-5BF3-4A6E-AF04-FD712EB365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8774DB-F8F5-468F-B2C4-9410BA7C05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876295-1D5D-472A-BCCD-9B981E86C6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D217CA-3C97-45DE-A7B5-7EDF07AF9D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8113066035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强化反间谍意识维护国家安全防范制止反间谍宣传主题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反间谍工作背景与意义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强化反间谍意识教育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维护国家安全措施与实践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防范制止反间谍策略与方法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宣传教育活动设计与实施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反间谍工作背景与意义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随着全球政治经济格局的不断变化，国际安全环境日趋复杂，各国之间的竞争与合作日益紧密，间谍活动也呈现出新的特点和趋势。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当前我国正处于实现中华民族伟大复兴的关键时期，国内安全稳定面临诸多挑战，反间谍工作对于维护国家安全具有重要意义。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当前国内外安全形势分析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国内安全稳定面临挑战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国际安全环境日趋复杂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维护国家安全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反间谍工作是维护国家安全的重要组成部分，通过防范和制止间谍活动，可以保障国家机密不被泄露，维护国家政治、经济、军事等各方面的安全。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促进社会稳定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反间谍工作不仅关乎国家安全，也与社会稳定密切相关。通过打击间谍活动，可以维护社会秩序，保障人民群众生命财产安全。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8563" r="185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反间谍工作重要性及紧迫性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417" b="141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当前，公众对于反间谍工作的认知程度相对较低，通过宣传主题的提出，可以提高公众对于反间谍工作的认知和理解，增强反间谍意识。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提高公众反间谍意识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宣传主题的提出可以推动反间谍工作的深入开展，促进相关部门加强合作，形成全社会共同参与反间谍工作的良好氛围。同时，也可以为反间谍工作提供更多的社会支持和资源保障。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推动反间谍工作深入开展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宣传主题提出背景和意义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强化反间谍意识教育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宣传《中华人民共和国反间谍法》等相关法律法规，提高公众对反间谍工作的认识和理解。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加强对反间谍法律法规的学习和掌握，提高公众的法律意识和法律素养。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通过案例分析等方式，让公众了解间谍行为的危害性和违法性，增强反间谍意识。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21208" b="21208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普及反间谍法律法规知识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79498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2323" y="1774071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04127" y="2472562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加强对间谍行为的识别和防范教育，提高公众对间谍行为的敏感度和警惕性。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46100" y="4806368"/>
            <a:ext cx="2657475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通过宣传教育，让公众了解间谍行为的常见手段和特点，提高识别能力。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99110" y="4817651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鼓励公众积极举报可疑的间谍行为，形成全社会共同防范的氛围。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6072323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44501" y="4282317"/>
            <a:ext cx="280981" cy="28098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249635" y="1942726"/>
            <a:ext cx="246922" cy="24692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9758054" y="4300887"/>
            <a:ext cx="243840" cy="24384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8083" r="8083"/>
          <a:stretch>
            <a:fillRect/>
          </a:stretch>
        </p:blipFill>
        <p:spPr>
          <a:xfrm>
            <a:off x="8770541" y="1481576"/>
            <a:ext cx="2313273" cy="2313273"/>
          </a:xfrm>
          <a:prstGeom prst="round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4221" r="14221"/>
          <a:stretch>
            <a:fillRect/>
          </a:stretch>
        </p:blipFill>
        <p:spPr>
          <a:xfrm>
            <a:off x="454963" y="1481576"/>
            <a:ext cx="4240298" cy="4612191"/>
          </a:xfrm>
          <a:prstGeom prst="round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提高公众对间谍行为识别能力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增强全社会共同防范意识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加强全社会对反间谍工作的重视和支持，形成共同防范的强大合力。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推动各级政府和有关部门加强反间谍工作的组织和领导，确保各项防范措施得到有效落实。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加强与周边国家和地区的合作与交流，共同应对跨国间谍活动的挑战和威胁。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维护国家安全措施与实践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加强国家安全机构建设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设立专门的国家安全机构，负责间谍活动的监测、预警、调查和处置工作，提高国家安全防范能力。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完善国家安全教育制度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将国家安全教育纳入国民教育体系，加强对公民的国家安全意识培养，提高全社会对间谍活动的警惕性。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制定和完善反间谍法律法规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建立健全反间谍法律体系，明确间谍行为的定义、法律责任和处罚措施，为打击间谍活动提供有力法律保障。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完善国家安全制度体系建设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建立跨部门协作机制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加强国家安全、公安、外交、军事等部门之间的协作配合，形成打击间谍活动的合力。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加强跨地区协作配合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加强不同地区之间的信息交流、资源共享和协作配合，共同应对间谍活动的挑战。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加强与国际社会的合作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积极参与国际反间谍合作，加强与国际组织和其他国家的交流与合作，共同打击跨国间谍活动。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加强跨部门跨地区协作配合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加强网络空间治理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加强对网络空间的监管和治理，防范和打击利用网络进行间谍活动的行为。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加强社会监督与举报机制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建立健全社会监督与举报机制，鼓励公民积极举报间谍活动线索，形成全社会共同防范和打击间谍活动的氛围。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依法严惩间谍犯罪分子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对从事间谍活动的犯罪分子，依法予以严厉打击，坚决维护国家安全和利益。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严厉打击各类间谍活动及犯罪行为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防范制止反间谍策略与方法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8625" r="86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加强情报信息交流与合作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与相关部门和机构建立情报信息交流机制，实现情报信息的共享和协同应对。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建立完善的情报信息收集网络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通过多种渠道和手段，广泛收集涉及国家安全、社会稳定、经济发展等方面的情报信息。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提高情报信息研判能力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运用大数据、人工智能等技术手段，对收集到的情报信息进行深度分析和研判，及时发现和预警潜在的反间谍活动。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加强情报信息收集与研判能力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https://d.book118.com/088113066035006035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2024-09-13T23:58:57.419</cp:lastPrinted>
  <dcterms:created xsi:type="dcterms:W3CDTF">2024-09-13T15:58:57Z</dcterms:created>
  <dcterms:modified xsi:type="dcterms:W3CDTF">2024-09-13T15:58:59Z</dcterms:modified>
</cp:coreProperties>
</file>