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0A2AC-51AD-4794-BAA0-1E295FA82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37AB-EDE4-4555-A5BA-D129C752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3C6ED-BECD-41D8-BFBC-EBADD633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98975-B225-46DC-91EB-E22862D0F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47353-33E1-4EF4-963A-823A6ECF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A01C9-5116-42B0-A6E1-60644678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7A0B4-EE89-4FA1-A24F-51D50DBB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81FC4-7C9B-41C2-88D2-8C9074C28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A6A47-6E1A-4285-80A3-D3D86C90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F7746-1FB9-421E-8E17-08742157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962FD-53FF-401D-AD7A-59E6EDDA8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3117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寒假安全教育研讨会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家庭安全教育与防范措施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交通安全出行规则与注意事项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网络信息安全意识培养及应对策略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心理健康辅导与情感关怀支持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总结回顾与展望未来发展方向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交通安全问题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寒假期间，学生外出旅游、探亲访友等活动增多，交通事故风险增加。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网络安全问题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学生在家上网时间增多，可能面临网络诈骗、不良信息侵害等风险。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防火防盗问题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寒假期间，学生独自在家或外出时，家庭防火、防盗意识相对薄弱。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寒假期间学生安全现状分析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通过安全教育，使学生认识到身边的安全隐患，增强自我保护能力。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安全教育有助于学生养成良好的安全习惯，如遵守交通规则、不轻易透露个人信息等。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安全是学生健康成长的基础，安全教育有助于学生在安全的环境中全面发展。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安全教育对学生成长的重要性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研讨会目的和意义阐述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汇聚各方力量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通过研讨会，汇聚学校、家庭、社会等多方力量，共同关注学生的安全问题。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交流经验与做法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与会者可以分享各自在安全教育方面的经验和做法，相互借鉴，共同提高。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推动安全教育深入开展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研讨会可以推动学校和社会更加重视学生的安全教育，促进安全教育的深入开展。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家庭安全教育与防范措施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教育家庭成员正确使用电器设备，不乱拉乱接电线，及时更换老化破损的电线和电器。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安全用电常识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强调家庭成员遵守用火规定，不在无人看管的情况下使用明火，及时清理易燃物品。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用火安全注意事项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指导家庭成员正确使用煤气设备，定期检查煤气管道和阀门，确保不漏气。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煤气安全使用指南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家庭用电、用火及煤气安全知识普及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保持地面干燥，及时清理杂物，避免在湿滑或不平的地面上行走。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预防跌倒和碰撞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将热水瓶、热饮等放置在儿童触及不到的地方，确保电器插座安全可靠。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防止烫伤和触电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将小件物品和药品放置在儿童触及不到的地方，避免儿童误食或吸入异物。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避免误食和窒息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防止意外伤害事故发生的策略与方法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指导家长运用正确的沟通技巧和方法，与孩子建立良好的沟通和信任关系。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明确家长监管职责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强调家长在寒假期间对孩子的安全负有首要责任，应加强对孩子的看护和监管。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加强与孩子的沟通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建议家长多与孩子交流，了解孩子的想法和需求，及时发现并解决潜在的安全问题。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家长监管责任落实及沟通技巧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交通安全出行规则与注意事项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严格遵守道路交通规则，不闯红灯，不逆行，不随意变道。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行人过马路要走人行横道，不翻越护栏，不乱穿马路。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骑行自行车或电动车时要佩戴安全头盔，不载人，不超速行驶。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驾驶机动车要系好安全带，保持车距，不超速，不酒驾，不疲劳驾驶。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262" r="13262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560" r="11560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51" r="15051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6011" r="16011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遵守交通规则，文明出行倡导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在雨雪、雾霾等恶劣天气条件下，要减速慢行，保持车距，避免急刹车。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注意观察路面情况，避开积水、结冰等危险路段。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使用车灯、雾灯等照明设备，提高车辆可见度。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在遇到突发情况时，要沉着冷静，采取正确的应急措施。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冬季恶劣天气条件下的行车安全指南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https://d.book118.com/088113117030006035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2024-09-13T22:04:51.230</cp:lastPrinted>
  <dcterms:created xsi:type="dcterms:W3CDTF">2024-09-13T14:04:51Z</dcterms:created>
  <dcterms:modified xsi:type="dcterms:W3CDTF">2024-09-13T14:04:53Z</dcterms:modified>
</cp:coreProperties>
</file>