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297570-10B1-4A83-AF8C-69C9051C6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3852FD-6BDC-4D66-96EB-F9AE63CD5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C4B30A-326A-4269-8597-4D016A3AA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55114D-24E9-4AB1-B8FD-77BE6C042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A51664-8863-4F7B-9F28-88429D53A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A5F181-CC7F-4DE1-A5F8-748AA635C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D4E949-EABD-4626-8FF1-C0177D3FF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AA26CD-69F5-499D-AD22-B27410AA7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65B72C-4223-43D5-AA58-2BFD66474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450A65-7C50-443E-BDFF-AB0807321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C9F0C2-4885-493F-9A15-B20C92BEC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11313005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眼外伤护理查房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眼外伤概述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眼外伤的护理原则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眼外伤患者的日常护理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眼外伤患者的康复训练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眼外伤的预防措施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眼外伤概述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825" r="98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81" r="324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眼外伤是指外界物体对眼球及其邻近组织的损伤。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根据损伤性质，眼外伤可分为机械性外伤、非机械性外伤、化学性外伤等。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眼外伤的定义与分类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眼外伤常见于工业事故、交通事故、运动损伤、家庭伤害等。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眼痛、流泪、视力下降、结膜充血、水肿、角膜溃疡等。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眼外伤的常见原因与症状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对于出血性眼外伤，应立即压迫止血，并尽快就医。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清洁眼部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375" r="12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用清水或生理盐水清洁眼部，避免异物残留。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如有严重不适或损伤严重，应立即就医，避免自行处理。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眼外伤的紧急处理措施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眼外伤的护理原则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对患者的疼痛程度进行评估，了解疼痛的性质、部位和持续时间。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根据疼痛评估结果，采取适当的疼痛缓解措施，如药物治疗、物理治疗等。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疼痛缓解措施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记录患者的疼痛情况，以便进行后续评估和护理。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疼痛记录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使用无菌棉签轻轻擦拭眼周，保持眼部清洁。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3257" b="1325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眼部清洁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使用适当的消毒液对眼部进行消毒，预防感染。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眼部消毒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眼部清洁与消毒时应避免过度刺激和损伤眼部组织。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眼部清洁与消毒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视力保护与康复训练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视力保护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指导患者正确使用眼药水、佩戴防护眼镜等措施，以保护视力。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康复训练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根据患者的具体情况，进行适当的康复训练，如眼球运动、视力训练等。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视力保护与康复训练应在医生的指导下进行。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向患者及其家属宣传眼外伤的预防和护理知识，提高自我保护意识。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关注患者的心理状态，提供心理支持和疏导。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心理护理与健康教育应根据患者的实际情况进行个性化指导。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心理护理与健康教育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眼外伤患者的日常护理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https://d.book118.com/088113130050006046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2024-09-27T04:32:39.007</cp:lastPrinted>
  <dcterms:created xsi:type="dcterms:W3CDTF">2024-09-26T20:32:39Z</dcterms:created>
  <dcterms:modified xsi:type="dcterms:W3CDTF">2024-09-26T20:32:41Z</dcterms:modified>
</cp:coreProperties>
</file>