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embeddedFontLst>
    <p:embeddedFont>
      <p:font typeface="OUIDKH+MWIVUQ+ArialMT"/>
      <p:regular r:id="rId21"/>
    </p:embeddedFont>
    <p:embeddedFont>
      <p:font typeface="FTIGSD+MS-UIGothic"/>
      <p:regular r:id="rId22"/>
    </p:embeddedFont>
    <p:embeddedFont>
      <p:font typeface="JFKCSL+KFPVJJ+MicrosoftYaHei-Bold"/>
      <p:regular r:id="rId23"/>
    </p:embeddedFont>
    <p:embeddedFont>
      <p:font typeface="GMRIFS+GMEVOP+MicrosoftYaHei"/>
      <p:regular r:id="rId24"/>
    </p:embeddedFont>
  </p:embeddedFontLst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font" Target="fonts/font1.fntdata" /><Relationship Id="rId22" Type="http://schemas.openxmlformats.org/officeDocument/2006/relationships/font" Target="fonts/font2.fntdata" /><Relationship Id="rId23" Type="http://schemas.openxmlformats.org/officeDocument/2006/relationships/font" Target="fonts/font3.fntdata" /><Relationship Id="rId24" Type="http://schemas.openxmlformats.org/officeDocument/2006/relationships/font" Target="fonts/font4.fntdata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30CEF4-18F2-4682-AF01-840855682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35B4AB-9A4D-424B-A1A2-40A0F6D06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7E3B80-6D76-40D8-AD30-CF6F05B55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51167B-89F6-4277-B978-5766B38FF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F52E82-F869-44B3-BE2E-99D0455E5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4A4D55-F2F6-487A-AE9A-2E9BF333E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516482-17A0-488C-8308-C236A89F2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0AE5A2-02B2-4D77-ADDC-838F3E4B3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FCE979-FA1A-4349-9C1E-DCC3216B6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7FA03E-3640-4613-AD49-85D6068F6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C48607-AAAE-4215-AFFE-77123942C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113140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07175" y="3040570"/>
            <a:ext cx="4439861" cy="133208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OUIDKH+MWIVUQ+ArialMT"/>
                <a:cs typeface="OUIDKH+MWIVUQ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FTIGSD+MS-UIGothic"/>
                <a:cs typeface="FTIGSD+MS-UIGothic"/>
              </a:rPr>
              <a:t>商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FFFFFF"/>
                </a:solidFill>
                <a:latin typeface="FTIGSD+MS-UIGothic"/>
                <a:cs typeface="FTIGSD+MS-UIGothic"/>
              </a:rPr>
              <a:t>主持人的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2400">
                <a:solidFill>
                  <a:srgbClr val="FFFFFF"/>
                </a:solidFill>
                <a:latin typeface="FTIGSD+MS-UIGothic"/>
                <a:cs typeface="FTIGSD+MS-UIGothic"/>
              </a:rPr>
              <a:t>言表达技巧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OUIDKH+MWIVUQ+ArialMT"/>
                <a:cs typeface="OUIDKH+MWIVUQ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FTIGSD+MS-UIGothic"/>
                <a:cs typeface="FTIGSD+MS-UIGothic"/>
              </a:rPr>
              <a:t>商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FFFFFF"/>
                </a:solidFill>
                <a:latin typeface="FTIGSD+MS-UIGothic"/>
                <a:cs typeface="FTIGSD+MS-UIGothic"/>
              </a:rPr>
              <a:t>主持人的形象塑造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607175" y="4137850"/>
            <a:ext cx="4439861" cy="7833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OUIDKH+MWIVUQ+ArialMT"/>
                <a:cs typeface="OUIDKH+MWIVUQ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FTIGSD+MS-UIGothic"/>
                <a:cs typeface="FTIGSD+MS-UIGothic"/>
              </a:rPr>
              <a:t>商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FFFFFF"/>
                </a:solidFill>
                <a:latin typeface="FTIGSD+MS-UIGothic"/>
                <a:cs typeface="FTIGSD+MS-UIGothic"/>
              </a:rPr>
              <a:t>主持人的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现场</a:t>
            </a:r>
            <a:r>
              <a:rPr sz="2400">
                <a:solidFill>
                  <a:srgbClr val="FFFFFF"/>
                </a:solidFill>
                <a:latin typeface="FTIGSD+MS-UIGothic"/>
                <a:cs typeface="FTIGSD+MS-UIGothic"/>
              </a:rPr>
              <a:t>掌控能力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07175" y="3040570"/>
            <a:ext cx="4790381" cy="13319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OUIDKH+MWIVUQ+ArialMT"/>
                <a:cs typeface="OUIDKH+MWIVUQ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FTIGSD+MS-UIGothic"/>
                <a:cs typeface="FTIGSD+MS-UIGothic"/>
              </a:rPr>
              <a:t>商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FFFFFF"/>
                </a:solidFill>
                <a:latin typeface="FTIGSD+MS-UIGothic"/>
                <a:cs typeface="FTIGSD+MS-UIGothic"/>
              </a:rPr>
              <a:t>主持人的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节</a:t>
            </a:r>
            <a:r>
              <a:rPr sz="2400">
                <a:solidFill>
                  <a:srgbClr val="FFFFFF"/>
                </a:solidFill>
                <a:latin typeface="FTIGSD+MS-UIGothic"/>
                <a:cs typeface="FTIGSD+MS-UIGothic"/>
              </a:rPr>
              <a:t>目策划与制作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OUIDKH+MWIVUQ+ArialMT"/>
                <a:cs typeface="OUIDKH+MWIVUQ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FTIGSD+MS-UIGothic"/>
                <a:cs typeface="FTIGSD+MS-UIGothic"/>
              </a:rPr>
              <a:t>商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FFFFFF"/>
                </a:solidFill>
                <a:latin typeface="FTIGSD+MS-UIGothic"/>
                <a:cs typeface="FTIGSD+MS-UIGothic"/>
              </a:rPr>
              <a:t>主持人的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职业</a:t>
            </a:r>
            <a:r>
              <a:rPr sz="2400">
                <a:solidFill>
                  <a:srgbClr val="FFFFFF"/>
                </a:solidFill>
                <a:latin typeface="FTIGSD+MS-UIGothic"/>
                <a:cs typeface="FTIGSD+MS-UIGothic"/>
              </a:rPr>
              <a:t>道德与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2400">
                <a:solidFill>
                  <a:srgbClr val="FFFFFF"/>
                </a:solidFill>
                <a:latin typeface="FTIGSD+MS-UIGothic"/>
                <a:cs typeface="FTIGSD+MS-UIGothic"/>
              </a:rPr>
              <a:t>范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FTIGSD+MS-UIGothic"/>
                <a:cs typeface="FTIGSD+MS-UIGothic"/>
              </a:rPr>
              <a:t>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00B6FF"/>
                </a:solidFill>
                <a:latin typeface="FTIGSD+MS-UIGothic"/>
                <a:cs typeface="FTIGSD+MS-UIGothic"/>
              </a:rPr>
              <a:t>主持人的定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FTIGSD+MS-UIGothic"/>
                <a:cs typeface="FTIGSD+MS-UIGothic"/>
              </a:rPr>
              <a:t>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职责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44000" y="2004055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FTIGSD+MS-UIGothic"/>
                <a:cs typeface="FTIGSD+MS-UIGothic"/>
              </a:rPr>
              <a:t>商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业</a:t>
            </a:r>
            <a:r>
              <a:rPr sz="1550" spc="25">
                <a:solidFill>
                  <a:srgbClr val="00B6FF"/>
                </a:solidFill>
                <a:latin typeface="FTIGSD+MS-UIGothic"/>
                <a:cs typeface="FTIGSD+MS-UIGothic"/>
              </a:rPr>
              <a:t>主持人的定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144000" y="4147815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FTIGSD+MS-UIGothic"/>
                <a:cs typeface="FTIGSD+MS-UIGothic"/>
              </a:rPr>
              <a:t>商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业</a:t>
            </a:r>
            <a:r>
              <a:rPr sz="1550" spc="25">
                <a:solidFill>
                  <a:srgbClr val="00B6FF"/>
                </a:solidFill>
                <a:latin typeface="FTIGSD+MS-UIGothic"/>
                <a:cs typeface="FTIGSD+MS-UIGothic"/>
              </a:rPr>
              <a:t>主持人的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职责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FTIGSD+MS-UIGothic"/>
                <a:cs typeface="FTIGSD+MS-UIGothic"/>
              </a:rPr>
              <a:t>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00B6FF"/>
                </a:solidFill>
                <a:latin typeface="FTIGSD+MS-UIGothic"/>
                <a:cs typeface="FTIGSD+MS-UIGothic"/>
              </a:rPr>
              <a:t>主持人的素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00B6FF"/>
                </a:solidFill>
                <a:latin typeface="FTIGSD+MS-UIGothic"/>
                <a:cs typeface="FTIGSD+MS-UIGothic"/>
              </a:rPr>
              <a:t>要求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9750" y="2105655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FTIGSD+MS-UIGothic"/>
                <a:cs typeface="FTIGSD+MS-UIGothic"/>
              </a:rPr>
              <a:t>良好的形象气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FTIGSD+MS-UIGothic"/>
                <a:cs typeface="FTIGSD+MS-UIGothic"/>
              </a:rPr>
              <a:t>丰富的知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识储备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315516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TIGSD+MS-UIGothic"/>
                <a:cs typeface="FTIGSD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优</a:t>
            </a:r>
            <a:r>
              <a:rPr sz="1550" spc="25">
                <a:solidFill>
                  <a:srgbClr val="00B6FF"/>
                </a:solidFill>
                <a:latin typeface="FTIGSD+MS-UIGothic"/>
                <a:cs typeface="FTIGSD+MS-UIGothic"/>
              </a:rPr>
              <a:t>秀的表达能力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907144" y="4764401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FTIGSD+MS-UIGothic"/>
                <a:cs typeface="FTIGSD+MS-UIGothic"/>
              </a:rPr>
              <a:t>良好的心理素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FTIGSD+MS-UIGothic"/>
                <a:cs typeface="FTIGSD+MS-UIGothic"/>
              </a:rPr>
              <a:t>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00B6FF"/>
                </a:solidFill>
                <a:latin typeface="FTIGSD+MS-UIGothic"/>
                <a:cs typeface="FTIGSD+MS-UIGothic"/>
              </a:rPr>
              <a:t>主持人的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FTIGSD+MS-UIGothic"/>
                <a:cs typeface="FTIGSD+MS-UIGothic"/>
              </a:rPr>
              <a:t>展前景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FKCSL+KFPVJJ+MicrosoftYaHei-Bold"/>
                <a:cs typeface="JFKCSL+KFPVJJ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FKCSL+KFPVJJ+MicrosoftYaHei-Bold"/>
                <a:cs typeface="JFKCSL+KFPVJJ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FKCSL+KFPVJJ+MicrosoftYaHei-Bold"/>
                <a:cs typeface="JFKCSL+KFPVJJ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243509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FTIGSD+MS-UIGothic"/>
                <a:cs typeface="FTIGSD+MS-UIGothic"/>
              </a:rPr>
              <a:t>市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场</a:t>
            </a:r>
            <a:r>
              <a:rPr sz="2000" spc="25">
                <a:solidFill>
                  <a:srgbClr val="00B6FF"/>
                </a:solidFill>
                <a:latin typeface="FTIGSD+MS-UIGothic"/>
                <a:cs typeface="FTIGSD+MS-UIGothic"/>
              </a:rPr>
              <a:t>需求持</a:t>
            </a: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续</a:t>
            </a:r>
            <a:r>
              <a:rPr sz="2000" spc="23">
                <a:solidFill>
                  <a:srgbClr val="00B6FF"/>
                </a:solidFill>
                <a:latin typeface="FTIGSD+MS-UIGothic"/>
                <a:cs typeface="FTIGSD+MS-UIGothic"/>
              </a:rPr>
              <a:t>增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长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FTIGSD+MS-UIGothic"/>
                <a:cs typeface="FTIGSD+MS-UIGothic"/>
              </a:rPr>
              <a:t>多元化</a:t>
            </a: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000">
                <a:solidFill>
                  <a:srgbClr val="00B6FF"/>
                </a:solidFill>
                <a:latin typeface="FTIGSD+MS-UIGothic"/>
                <a:cs typeface="FTIGSD+MS-UIGothic"/>
              </a:rPr>
              <a:t>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FTIGSD+MS-UIGothic"/>
                <a:cs typeface="FTIGSD+MS-UIGothic"/>
              </a:rPr>
              <a:t>高收入潜力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FTIGSD+MS-UIGothic"/>
                <a:cs typeface="FTIGSD+MS-UIGothic"/>
              </a:rPr>
              <a:t>清晰准确的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FTIGSD+MS-UIGothic"/>
                <a:cs typeface="FTIGSD+MS-UIGothic"/>
              </a:rPr>
              <a:t>音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B6FF"/>
                </a:solidFill>
                <a:latin typeface="FTIGSD+MS-UIGothic"/>
                <a:cs typeface="FTIGSD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FTIGSD+MS-UIGothic"/>
                <a:cs typeface="FTIGSD+MS-UIGothic"/>
              </a:rPr>
              <a:t>生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00B6FF"/>
                </a:solidFill>
                <a:latin typeface="FTIGSD+MS-UIGothic"/>
                <a:cs typeface="FTIGSD+MS-UIGothic"/>
              </a:rPr>
              <a:t>形象的表达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6839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TIGSD+MS-UIGothic"/>
                <a:cs typeface="FTIGSD+MS-UIGothic"/>
              </a:rPr>
              <a:t>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FTIGSD+MS-UIGothic"/>
                <a:cs typeface="FTIGSD+MS-UIGothic"/>
              </a:rPr>
              <a:t>主持人需要运用生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FTIGSD+MS-UIGothic"/>
                <a:cs typeface="FTIGSD+MS-UIGothic"/>
              </a:rPr>
              <a:t>形象的表达方式，以吸引听众的注意力并增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强记忆</a:t>
            </a:r>
            <a:r>
              <a:rPr sz="1350">
                <a:solidFill>
                  <a:srgbClr val="FFFFFF"/>
                </a:solidFill>
                <a:latin typeface="FTIGSD+MS-UIGothic"/>
                <a:cs typeface="FTIGSD+MS-UIGothic"/>
              </a:rPr>
              <a:t>点。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FTIGSD+MS-UIGothic"/>
                <a:cs typeface="FTIGSD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6839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TIGSD+MS-UIGothic"/>
                <a:cs typeface="FTIGSD+MS-UIGothic"/>
              </a:rPr>
              <a:t>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FTIGSD+MS-UIGothic"/>
                <a:cs typeface="FTIGSD+MS-UIGothic"/>
              </a:rPr>
              <a:t>主持人需要运用丰富的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FFFFFF"/>
                </a:solidFill>
                <a:latin typeface="FTIGSD+MS-UIGothic"/>
                <a:cs typeface="FTIGSD+MS-UIGothic"/>
              </a:rPr>
              <a:t>言和表达方式，如比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喻</a:t>
            </a:r>
            <a:r>
              <a:rPr sz="1350">
                <a:solidFill>
                  <a:srgbClr val="FFFFFF"/>
                </a:solidFill>
                <a:latin typeface="FTIGSD+MS-UIGothic"/>
                <a:cs typeface="FTIGSD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拟</a:t>
            </a:r>
            <a:r>
              <a:rPr sz="1350">
                <a:solidFill>
                  <a:srgbClr val="FFFFFF"/>
                </a:solidFill>
                <a:latin typeface="FTIGSD+MS-UIGothic"/>
                <a:cs typeface="FTIGSD+MS-UIGothic"/>
              </a:rPr>
              <a:t>人等修辞手法，以及肢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TIGSD+MS-UIGothic"/>
                <a:cs typeface="FTIGSD+MS-UIGothic"/>
              </a:rPr>
              <a:t>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FFFFFF"/>
                </a:solidFill>
                <a:latin typeface="FTIGSD+MS-UIGothic"/>
                <a:cs typeface="FTIGSD+MS-UIGothic"/>
              </a:rPr>
              <a:t>言和面部表情，来增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强话语</a:t>
            </a:r>
            <a:r>
              <a:rPr sz="1350">
                <a:solidFill>
                  <a:srgbClr val="FFFFFF"/>
                </a:solidFill>
                <a:latin typeface="FTIGSD+MS-UIGothic"/>
                <a:cs typeface="FTIGSD+MS-UIGothic"/>
              </a:rPr>
              <a:t>的表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FTIGSD+MS-UIGothic"/>
                <a:cs typeface="FTIGSD+MS-UIGothic"/>
              </a:rPr>
              <a:t>力和感染力。生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FTIGSD+MS-UIGothic"/>
                <a:cs typeface="FTIGSD+MS-UIGothic"/>
              </a:rPr>
              <a:t>形象的表达能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够让</a:t>
            </a:r>
            <a:r>
              <a:rPr sz="1350">
                <a:solidFill>
                  <a:srgbClr val="FFFFFF"/>
                </a:solidFill>
                <a:latin typeface="FTIGSD+MS-UIGothic"/>
                <a:cs typeface="FTIGSD+MS-UIGothic"/>
              </a:rPr>
              <a:t>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TIGSD+MS-UIGothic"/>
                <a:cs typeface="FTIGSD+MS-UIGothic"/>
              </a:rPr>
              <a:t>主持人的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话语</a:t>
            </a:r>
            <a:r>
              <a:rPr sz="1350">
                <a:solidFill>
                  <a:srgbClr val="FFFFFF"/>
                </a:solidFill>
                <a:latin typeface="FTIGSD+MS-UIGothic"/>
                <a:cs typeface="FTIGSD+MS-UIGothic"/>
              </a:rPr>
              <a:t>更加具有吸引力和感染力，提高听众的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记忆</a:t>
            </a:r>
            <a:r>
              <a:rPr sz="1350">
                <a:solidFill>
                  <a:srgbClr val="FFFFFF"/>
                </a:solidFill>
                <a:latin typeface="FTIGSD+MS-UIGothic"/>
                <a:cs typeface="FTIGSD+MS-UIGothic"/>
              </a:rPr>
              <a:t>点。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FTIGSD+MS-UIGothic"/>
                <a:cs typeface="FTIGSD+MS-UIGothic"/>
              </a:rPr>
              <a:t>幽默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风</a:t>
            </a:r>
            <a:r>
              <a:rPr sz="3000">
                <a:solidFill>
                  <a:srgbClr val="00B6FF"/>
                </a:solidFill>
                <a:latin typeface="FTIGSD+MS-UIGothic"/>
                <a:cs typeface="FTIGSD+MS-UIGothic"/>
              </a:rPr>
              <a:t>趣的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谈</a:t>
            </a:r>
            <a:r>
              <a:rPr sz="3000">
                <a:solidFill>
                  <a:srgbClr val="00B6FF"/>
                </a:solidFill>
                <a:latin typeface="FTIGSD+MS-UIGothic"/>
                <a:cs typeface="FTIGSD+MS-UIGothic"/>
              </a:rPr>
              <a:t>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B6FF"/>
                </a:solidFill>
                <a:latin typeface="FTIGSD+MS-UIGothic"/>
                <a:cs typeface="FTIGSD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FTIGSD+MS-UIGothic"/>
                <a:cs typeface="FTIGSD+MS-UIGothic"/>
              </a:rPr>
              <a:t>情感丰富的朗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 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B6FF"/>
                </a:solidFill>
                <a:latin typeface="FTIGSD+MS-UIGothic"/>
                <a:cs typeface="FTIGSD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FTIGSD+MS-UIGothic"/>
                <a:cs typeface="FTIGSD+MS-UIGothic"/>
              </a:rPr>
              <a:t>着装要求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FTIGSD+MS-UIGothic"/>
                <a:cs typeface="FTIGSD+MS-UIGothic"/>
              </a:rPr>
              <a:t>正式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场</a:t>
            </a:r>
            <a:r>
              <a:rPr sz="1550">
                <a:solidFill>
                  <a:srgbClr val="00B6FF"/>
                </a:solidFill>
                <a:latin typeface="FTIGSD+MS-UIGothic"/>
                <a:cs typeface="FTIGSD+MS-UIGothic"/>
              </a:rPr>
              <a:t>合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FTIGSD+MS-UIGothic"/>
                <a:cs typeface="FTIGSD+MS-UIGothic"/>
              </a:rPr>
              <a:t>休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闲场</a:t>
            </a:r>
            <a:r>
              <a:rPr sz="1550">
                <a:solidFill>
                  <a:srgbClr val="FFFFFF"/>
                </a:solidFill>
                <a:latin typeface="FTIGSD+MS-UIGothic"/>
                <a:cs typeface="FTIGSD+MS-UIGothic"/>
              </a:rPr>
              <a:t>合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285611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TIGSD+MS-UIGothic"/>
                <a:cs typeface="FTIGSD+MS-UIGothic"/>
              </a:rPr>
              <a:t>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较为</a:t>
            </a:r>
            <a:r>
              <a:rPr sz="1350">
                <a:solidFill>
                  <a:srgbClr val="FFFFFF"/>
                </a:solidFill>
                <a:latin typeface="FTIGSD+MS-UIGothic"/>
                <a:cs typeface="FTIGSD+MS-UIGothic"/>
              </a:rPr>
              <a:t>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闲</a:t>
            </a:r>
            <a:r>
              <a:rPr sz="1350">
                <a:solidFill>
                  <a:srgbClr val="FFFFFF"/>
                </a:solidFill>
                <a:latin typeface="FTIGSD+MS-UIGothic"/>
                <a:cs typeface="FTIGSD+MS-UIGothic"/>
              </a:rPr>
              <a:t>的商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FTIGSD+MS-UIGothic"/>
                <a:cs typeface="FTIGSD+MS-UIGothic"/>
              </a:rPr>
              <a:t>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FTIGSD+MS-UIGothic"/>
                <a:cs typeface="FTIGSD+MS-UIGothic"/>
              </a:rPr>
              <a:t>或日常工作中，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TIGSD+MS-UIGothic"/>
                <a:cs typeface="FTIGSD+MS-UIGothic"/>
              </a:rPr>
              <a:t>主持人可以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FFFFFF"/>
                </a:solidFill>
                <a:latin typeface="FTIGSD+MS-UIGothic"/>
                <a:cs typeface="FTIGSD+MS-UIGothic"/>
              </a:rPr>
              <a:t>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FTIGSD+MS-UIGothic"/>
                <a:cs typeface="FTIGSD+MS-UIGothic"/>
              </a:rPr>
              <a:t>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闲</a:t>
            </a:r>
            <a:r>
              <a:rPr sz="1350">
                <a:solidFill>
                  <a:srgbClr val="FFFFFF"/>
                </a:solidFill>
                <a:latin typeface="FTIGSD+MS-UIGothic"/>
                <a:cs typeface="FTIGSD+MS-UIGothic"/>
              </a:rPr>
              <a:t>装，如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衬</a:t>
            </a:r>
            <a:r>
              <a:rPr sz="1350">
                <a:solidFill>
                  <a:srgbClr val="FFFFFF"/>
                </a:solidFill>
                <a:latin typeface="FTIGSD+MS-UIGothic"/>
                <a:cs typeface="FTIGSD+MS-UIGothic"/>
              </a:rPr>
              <a:t>衫、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TIGSD+MS-UIGothic"/>
                <a:cs typeface="FTIGSD+MS-UIGothic"/>
              </a:rPr>
              <a:t>牛仔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裤</a:t>
            </a:r>
            <a:r>
              <a:rPr sz="1350">
                <a:solidFill>
                  <a:srgbClr val="FFFFFF"/>
                </a:solidFill>
                <a:latin typeface="FTIGSD+MS-UIGothic"/>
                <a:cs typeface="FTIGSD+MS-UIGothic"/>
              </a:rPr>
              <a:t>等，既舒适又得体。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仪态举</a:t>
            </a:r>
            <a:r>
              <a:rPr sz="3000">
                <a:solidFill>
                  <a:srgbClr val="00B6FF"/>
                </a:solidFill>
                <a:latin typeface="FTIGSD+MS-UIGothic"/>
                <a:cs typeface="FTIGSD+MS-UIGothic"/>
              </a:rPr>
              <a:t> 止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FTIGSD+MS-UIGothic"/>
                <a:cs typeface="FTIGSD+MS-UIGothic"/>
              </a:rPr>
              <a:t>姿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态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动</a:t>
            </a:r>
            <a:r>
              <a:rPr sz="2300">
                <a:solidFill>
                  <a:srgbClr val="00B6FF"/>
                </a:solidFill>
                <a:latin typeface="FTIGSD+MS-UIGothic"/>
                <a:cs typeface="FTIGSD+MS-UIGothic"/>
              </a:rPr>
              <a:t>作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FTIGSD+MS-UIGothic"/>
                <a:cs typeface="FTIGSD+MS-UIGothic"/>
              </a:rPr>
              <a:t>表情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FTIGSD+MS-UIGothic"/>
                <a:cs typeface="FTIGSD+MS-UIGothic"/>
              </a:rPr>
              <a:t>气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00B6FF"/>
                </a:solidFill>
                <a:latin typeface="FTIGSD+MS-UIGothic"/>
                <a:cs typeface="FTIGSD+MS-UIGothic"/>
              </a:rPr>
              <a:t>修养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320875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亲</a:t>
            </a:r>
            <a:r>
              <a:rPr sz="2300" spc="25">
                <a:solidFill>
                  <a:srgbClr val="00B6FF"/>
                </a:solidFill>
                <a:latin typeface="FTIGSD+MS-UIGothic"/>
                <a:cs typeface="FTIGSD+MS-UIGothic"/>
              </a:rPr>
              <a:t>和力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612389" y="225722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FTIGSD+MS-UIGothic"/>
                <a:cs typeface="FTIGSD+MS-UIGothic"/>
              </a:rPr>
              <a:t>自信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FTIGSD+MS-UIGothic"/>
                <a:cs typeface="FTIGSD+MS-UIGothic"/>
              </a:rPr>
              <a:t>文化素养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https://d.book118.com/088113140070006042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OUIDKH+MWIVUQ+ArialMT</vt:lpstr>
      <vt:lpstr>Times New Roman</vt:lpstr>
      <vt:lpstr>FTIGSD+MS-UIGothic</vt:lpstr>
      <vt:lpstr>SimSun</vt:lpstr>
      <vt:lpstr>JFKCSL+KFPVJJ+MicrosoftYaHei-Bold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2024-09-21T16:39:56.190</cp:lastPrinted>
  <dcterms:created xsi:type="dcterms:W3CDTF">2024-09-21T08:39:56Z</dcterms:created>
  <dcterms:modified xsi:type="dcterms:W3CDTF">2024-09-21T08:39:57Z</dcterms:modified>
</cp:coreProperties>
</file>