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CB8C5-28C6-4D79-A9AD-5B3030E1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ACA26-6883-49EE-9FA1-537D00A51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5CD49-5F79-47B3-A8ED-0DB34A2F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2ADBE-AB5F-436E-83C6-030CCB62D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E6AB1-7F05-49F4-8CC8-BCFC5870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53F36-38F2-440D-806A-7EB80B11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7E2CB-1229-42C5-85E0-2DAEF4CA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43CA5-1D5D-4CA8-BD9E-F6973D42E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4B4F7-6D43-41CA-ADE9-E37CCB21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6232-0F1E-4471-9174-59F0F57A2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20D52-8E55-49DB-B4F1-F378CFC9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3141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月子餐品牌商业模式创新的核心市场需求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商业模式创新理论基础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月子餐品牌商业模式创新实践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核心市场需求洞察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基于核心市场需求的商业模式创新策略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月子餐市场潜力巨大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随着人们生活水平的提高和健康意识的增强，越来越多的家庭开始重视产妇和新生儿的营养与健康，月子餐市场因此迅速崛起。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随着市场的不断扩大，月子餐品牌数量不断增加，品牌之间的竞争也日益激烈。如何在众多品牌中脱颖而出，成为消费者信赖的选择，是月子餐品牌需要解决的问题。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商业模式创新成为关键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传统的月子餐商业模式已经难以满足消费者多样化的需求，商业模式创新成为品牌发展的关键。通过创新商业模式，品牌可以更好地满足消费者需求，提升品牌竞争力。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本报告旨在分析月子餐品牌商业模式创新的核心市场需求，为品牌提供有针对性的创新策略和建议。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本报告将围绕月子餐品牌的商业模式创新展开研究，包括目标市场、消费者需求、竞争对手分析、产品创新、营销策略等方面。同时，报告还将结合案例分析和市场调研数据，为品牌提供更具实践性的指导。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月子餐市场现状及趋势分析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月子餐市场规模及增长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随着二孩、三孩政策的放开和消费升级，月子餐市场规模逐年扩大，预计未来几年将保持高速增长。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近年来，月子餐市场增长率一直保持在两位数以上，显示出强大的市场潜力和发展空间。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随着生活节奏的加快，消费者对月子餐的便捷性要求也越来越高，如外卖配送、半成品加工等。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现代女性对月子餐的需求越来越个性化，注重口味、营养搭配和食材选择等方面。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品质化追求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消费者对月子餐的品质要求越来越高，包括食材新鲜度、烹饪技艺、食品安全等方面。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月子餐市场竞争日益激烈，品牌化成为重要趋势，知名品牌在市场份额、品牌认知度和口碑等方面具有优势。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创新化竞争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为了在竞争中脱颖而出，月子餐企业需要不断进行产品创新和服务创新，满足消费者多样化的需求。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随着消费者对月子餐的专业化要求越来越高，企业需要具备专业的营养师团队和烹饪技艺，提供专业化的产品和服务。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确定月子餐品牌的盈利模式，如产品销售、套餐服务、会员制度等。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建立和维护与客户的良好关系，提供个性化服务和持续关怀。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选择适合月子餐品牌的销售渠道，如线上平台、实体店、合作伙伴等。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明确月子餐品牌为消费者提供的核心价值，如营养、健康、便捷等。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确定目标客户群体，如新妈妈、家庭成员等，并分析其需求和特点。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随着消费者需求和市场环境的变化，月子餐品牌需要不断创新商业模式以保持竞争力。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突破竞争壁垒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通过商业模式创新，月子餐品牌可以打破行业常规，形成独特的竞争优势。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提升盈利能力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有效的商业模式创新可以帮助月子餐品牌提高盈利能力，实现可持续发展。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商业模式创新的路径与方法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创新销售渠道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探索新的销售渠道，如与医疗机构合作、开展线上直播销售等。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拓展客户群体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挖掘潜在目标客户群体，如高龄产妇、特殊体质产妇等，提供个性化服务。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重新定义价值主张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深入了解消费者需求，提供更具吸引力的价值主张，如定制化月子餐、营养咨询等。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优化客户关系管理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利用大数据和人工智能技术，提升客户服务体验，建立长期稳定的客户关系。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构建多元化盈利模式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开发新的盈利点，如推出月子餐配送服务、开展母婴用品销售等。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月子餐品牌商业模式创新实践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针对目标消费者群体，进行精准的品牌定位，突出品牌的专业性和独特性。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差异化竞争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通过独特的菜品配方、食材选择、烹饪工艺等方面打造差异化竞争优势，吸引消费者。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注重品牌形象的塑造，包括品牌名称、标志设计、包装设计等，提升品牌知名度和美誉度。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https://d.book118.com/088113141003006034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2024-09-12T04:22:08.082</cp:lastPrinted>
  <dcterms:created xsi:type="dcterms:W3CDTF">2024-09-11T20:22:08Z</dcterms:created>
  <dcterms:modified xsi:type="dcterms:W3CDTF">2024-09-11T20:22:10Z</dcterms:modified>
</cp:coreProperties>
</file>