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39683-0793-46B9-BA76-04FE181A2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2952F-A034-40D5-9573-3D185FCAF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48166-1CCC-446A-A951-27185DCAF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976A5-767A-414D-AFDD-CB02DE924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9D3F40-8CFE-43EF-B504-675081301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3AB305-D8D2-49B3-B743-801026089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DC5CF6-5D5D-4A36-9AA9-CEFFE69E4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26E4A-F94D-4098-B310-F39FE25F3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20C4D-7FFA-4B3F-A94C-3D6251CE3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20B07-1E3F-413D-BED0-E065B76A8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8F196-262B-4417-AD4C-0CF5863B7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14032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法律对未成年人的特殊保护考点12复习课件\n## 1.未成年人权益保护的基本原则\n### 1.1保护未成年人的生存权、发展权、受保护权\n### 1.2尊重未成年人的尊严和价值\n### 1.3保障未成年人的自主权和参与权\n## 2.家庭保护未成年人的职责\n### 2.1父母对未成年人的抚养、教育、保护职责\n### 2.2其他家庭成员对未成年人的协助保护职责\n### 2.3家庭保护的具体措施和方法\n## 3.学校保护未成年人的职责\n### 3.1学校对未成年人的教育、管理、保护职责\n### 3.2学校保护的具体措施和方法\n### 3.3学校与家庭的合作与沟通\n## 4.社会保护未成年人的职责\n### 4.1社会对未成年人的保护责任\n### 4.2社会保护的具体措施和方法\n### 4.3社会组织的参与和支持\n## 5.司法保护未成年人的职责\n### 5.1司法机关对未成年人的保护职责\n### 5.2司法保护的具体措施和方法\n### 5.3司法保护与家庭、学校、社会的协作\n## 6.未成年人保护的法律责任\n### 6.1父母、学校、社会等主体的法律责任\n### 6.2未成年人保护的法律救济途径\n### 6.3未成年人保护的法律制裁措施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100"/>
              <a:t>法律对未成年人的特殊保护考点12复习课件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未成年人权益保护的基本原则</a:t>
            </a:r>
            <a:endParaRPr/>
          </a:p>
        </p:txBody>
      </p:sp>
      <p:sp>
        <p:nvSpPr>
          <p:cNvPr id="10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9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生存权：保障未成年人的生命安全和基本生活需要，包括衣食住行、医疗保健等方面的权益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提供基本生活条件，确保未成年人健康成长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预防和制止虐待、遗弃、暴力等侵害未成年人生命的行为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保障未成年人在紧急情况下的救助和庇护</a:t>
                </a:r>
                <a:endParaRPr/>
              </a:p>
            </p:txBody>
          </p:sp>
        </p:grpSp>
        <p:grpSp>
          <p:nvGrpSpPr>
            <p:cNvPr id="19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发展权：保障未成年人接受教育、参加文化体育活动和社交活动的权利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普及义务教育，保障未成年人接受基本教育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提供丰富的文化、体育、科技等活动，促进未成年人全面发展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保障未成年人参与社会、政治活动的权利，培养公民意识</a:t>
                </a:r>
                <a:endParaRPr/>
              </a:p>
            </p:txBody>
          </p:sp>
        </p:grpSp>
        <p:grpSp>
          <p:nvGrpSpPr>
            <p:cNvPr id="19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受保护权：保护未成年人的身心健康、尊严和隐私，防止其受到侵害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防止未成年人受到家庭暴力、校园欺凌等侵害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保护未成年人的名誉权、荣誉权、隐私权等的人格权益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对侵害未成年人权益的行为进行惩治和制裁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保护未成年人的生存权、发展权、受保护权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尊重个性：尊重未成年人的个性和差异，鼓励其独立思考和自主发展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尊重未成年人的兴趣爱好和特长，鼓励其发挥潜能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尊重未成年人的观点和想法，鼓励其表达和参与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尊重未成年人的尊严，禁止对其进行侮辱、歧视和虐待</a:t>
                </a:r>
                <a:endParaRPr/>
              </a:p>
            </p:txBody>
          </p:sp>
        </p:grpSp>
        <p:grpSp>
          <p:nvGrpSpPr>
            <p:cNvPr id="20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培养自尊：帮助未成年人树立自尊、自信、自强的品质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培养未成年人自我认识、自我评价的能力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培养未成年人自我调节、自我激励的能力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培养未成年人独立解决问题的能力，增强其抗压能力</a:t>
                </a:r>
                <a:endParaRPr/>
              </a:p>
            </p:txBody>
          </p:sp>
        </p:grpSp>
        <p:grpSp>
          <p:nvGrpSpPr>
            <p:cNvPr id="20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创造价值：为未成年人提供实现自我价值的平台和机会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提供丰富的学习和实践机会，培养未成年人的创新能力和实践能力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鼓励未成年人参与社会公益活动，培养其社会责任感和公民意识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为未成年人创造公平的竞争环境，发挥其潜能和特长</a:t>
                </a:r>
                <a:endParaRPr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尊重未成年人的尊严和价值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自主权：尊重和保护未成年人的自主意愿和选择，尊重其人格尊严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允许未成年人根据自己的意愿选择学习、生活和发展的道路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尊重未成年人的隐私权，保护其个人信息和隐私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尊重未成年人的表达权，允许其自由发表观点和意见</a:t>
                </a:r>
                <a:endParaRPr/>
              </a:p>
            </p:txBody>
          </p:sp>
        </p:grpSp>
        <p:grpSp>
          <p:nvGrpSpPr>
            <p:cNvPr id="21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参与权：保障未成年人参与家庭、学校和社会生活的权利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保障未成年人参与家庭决策的权利，尊重其意见和建议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保障未成年人参与学校管理的权利，发挥其主体作用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保障未成年人参与社会活动的权利，拓宽其人际交往和视野</a:t>
                </a:r>
                <a:endParaRPr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保障未成年人的自主权和参与权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家庭保护未成年人的职责</a:t>
            </a:r>
            <a:endParaRPr/>
          </a:p>
        </p:txBody>
      </p:sp>
      <p:sp>
        <p:nvSpPr>
          <p:cNvPr id="2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抚养职责：为未成年人提供生活、教育、医疗等方面的物质条件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提供基本的生活费用，保障未成年人的基本生活需要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提供教育费用，保障未成年人接受教育的权利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提供医疗费用，保障未成年人身体健康</a:t>
                </a:r>
                <a:endParaRPr/>
              </a:p>
            </p:txBody>
          </p:sp>
        </p:grpSp>
        <p:grpSp>
          <p:nvGrpSpPr>
            <p:cNvPr id="22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教育职责：对未成年人进行道德、法律、文化等方面的教育和引导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培养未成年人的道德品质，树立正确的价值观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培养未成年人的法治观念，增强其遵纪守法的意识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培养未成年人的文化素养，拓宽其知识面和视野</a:t>
                </a:r>
                <a:endParaRPr/>
              </a:p>
            </p:txBody>
          </p:sp>
        </p:grpSp>
        <p:grpSp>
          <p:nvGrpSpPr>
            <p:cNvPr id="23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保护职责：保护未成年人的生命、健康和尊严，防止其受到侵害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防止未成年人受到家庭暴力、虐待、遗弃等侵害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保护未成年人的名誉权、荣誉权、隐私权等的人格权益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对侵害未成年人权益的行为进行惩治和制裁</a:t>
                </a:r>
                <a:endParaRPr/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父母对未成年人的抚养、教育、保护职责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3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协助抚养：为未成年人提供生活、教育、医疗等方面的帮助和支持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协助照顾未成年人的日常生活，保障其基本生活需要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协助承担未成年人的教育费用，保障其接受教育的权利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协助提供未成年人的医疗费用，保障其身体健康</a:t>
                </a:r>
                <a:endParaRPr/>
              </a:p>
            </p:txBody>
          </p:sp>
        </p:grpSp>
        <p:grpSp>
          <p:nvGrpSpPr>
            <p:cNvPr id="24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协助教育：对未成年人进行道德、法律、文化等方面的教育和引导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共同培养未成年人的道德品质，树立正确的价值观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共同培养未成年人的法治观念，增强其遵纪守法的意识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共同培养未成年人的文化素养，拓宽其知识面和视野</a:t>
                </a:r>
                <a:endParaRPr/>
              </a:p>
            </p:txBody>
          </p:sp>
        </p:grpSp>
        <p:grpSp>
          <p:nvGrpSpPr>
            <p:cNvPr id="24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协助保护：保护未成年人的生命、健康和尊严，防止其受到侵害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及时发现和制止家庭暴力、虐待、遗弃等侵害未成年人行为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保护未成年人的名誉权、荣誉权、隐私权等的人格权益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对侵害未成年人权益的行为进行惩治和制裁</a:t>
                </a:r>
                <a:endParaRPr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其他家庭成员对未成年人的协助保护职责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5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建立良好的家庭环境：营造和谐、温馨的家庭氛围，为未成年人提供良好的成长环境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加强家庭成员之间的沟通和交流，增进彼此的了解和信任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树立正确的家庭教育观念，遵循未成年人成长规律和教育原则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关注未成年人的心理健康，及时发现和解决心理问题</a:t>
                </a:r>
                <a:endParaRPr/>
              </a:p>
            </p:txBody>
          </p:sp>
        </p:grpSp>
        <p:grpSp>
          <p:nvGrpSpPr>
            <p:cNvPr id="25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实施家庭教育：对未成年人进行道德、法律、文化等方面的教育和引导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树立正确的道德观念，培养良好的道德品质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学习法律知识，增强遵纪守法的意识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参与文化活动，拓宽知识面和视野</a:t>
                </a:r>
                <a:endParaRPr/>
              </a:p>
            </p:txBody>
          </p:sp>
        </p:grpSp>
        <p:grpSp>
          <p:nvGrpSpPr>
            <p:cNvPr id="25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提供安全保护：保护未成年人的生命、健康和尊严，防止其受到侵害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防止未成年人受到家庭暴力、虐待、遗弃等侵害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保护未成年人的名誉权、荣誉权、隐私权等的人格权益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对侵害未成年人权益的行为进行惩治和制裁</a:t>
                </a:r>
                <a:endParaRPr/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家庭保护的具体措施和方法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学校保护未成年人的职责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教育职责：对未成年人进行道德、法律、文化等方面的教育和引导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培养未成年人的道德品质，树立正确的价值观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培养未成年人的法治观念，增强其遵纪守法的意识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培养未成年人的文化素养，拓宽其知识面和视野</a:t>
                </a:r>
                <a:endParaRPr/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管理职责：对未成年人进行纪律、安全等方面的管理和教育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建立健全学校管理制度，规范学生行为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加强学生安全教育，提高安全防范意识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及时发现和解决学生之间的矛盾，维护校园秩序</a:t>
                </a:r>
                <a:endParaRPr/>
              </a:p>
            </p:txBody>
          </p:sp>
        </p:grpSp>
        <p:grpSp>
          <p:nvGrpSpPr>
            <p:cNvPr id="1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保护职责：保护未成年人的生命、健康和尊严，防止其受到侵害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防止未成年人受到校园欺凌、暴力等侵害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保护未成年人的名誉权、荣誉权、隐私权等的人格权益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对侵害未成年人权益的行为进行惩治和制裁</a:t>
                </a:r>
                <a:endParaRPr/>
              </a:p>
            </p:txBody>
          </p:sp>
        </p:grpSp>
      </p:grpSp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学校对未成年人的教育、管理、保护职责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加强安全教育：提高学生的安全意识和自我保护能力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开展安全教育课程，普及安全知识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组织应急演练，提高学生应对突发事件的能力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加强校园安全设施建设，保障学生人身安全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建立保护机制：为未成年人提供保护措施和途径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建立校园欺凌防治机制，防止未成年人受到欺凌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建立心理辅导机制，关注未成年人心理健康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建立法律援助机制，为未成年人提供法律帮助和支持</a:t>
                </a:r>
                <a:endParaRPr/>
              </a:p>
            </p:txBody>
          </p:sp>
          <p:pic>
            <p:nvPicPr>
              <p:cNvPr id="3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加强家校合作：与家庭密切合作，共同保护未成年人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加强与家长的沟通和交流，了解未成年人的家庭情况和需求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共同开展教育活动，提高未成年人的综合素质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互相支持，共同解决未成年人成长过程中的问题</a:t>
                </a:r>
                <a:endParaRPr/>
              </a:p>
            </p:txBody>
          </p:sp>
          <p:pic>
            <p:nvPicPr>
              <p:cNvPr id="3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学校保护的具体措施和方法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4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建立沟通渠道：通过家长会、家访、电话等方式与家庭保持联系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定期召开家长会，汇报学生在校情况，听取家长意见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定期进行家访，了解学生家庭情况，指导家庭教育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及时回复家长电话，解答家长疑问，解决家长关心的问题</a:t>
                </a:r>
                <a:endParaRPr/>
              </a:p>
            </p:txBody>
          </p:sp>
        </p:grpSp>
        <p:grpSp>
          <p:nvGrpSpPr>
            <p:cNvPr id="4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开展合作项目：与家庭共同开展教育活动和项目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共同开展德育活动，培养未成年人良好的道德品质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共同开展文化活动，拓宽未成年人知识面和视野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共同开展实践活动，培养未成年人实践能力和创新精神</a:t>
                </a:r>
                <a:endParaRPr/>
              </a:p>
            </p:txBody>
          </p:sp>
        </p:grpSp>
        <p:grpSp>
          <p:nvGrpSpPr>
            <p:cNvPr id="4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共享教育资源：与家庭共享教育资源，提高未成年人教育质量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分享优质课程资源和教学方法，提高教学质量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分享教育经验和心得，提高家庭教育水平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共享校园设施，为未成年人提供良好的学习环境</a:t>
                </a:r>
                <a:endParaRPr/>
              </a:p>
            </p:txBody>
          </p:sp>
        </p:grpSp>
      </p:grpSp>
      <p:sp>
        <p:nvSpPr>
          <p:cNvPr id="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学校与家庭的合作与沟通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https://d.book118.com/088114032033006041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法律对未成年人的特殊保护考点12复习课件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2024-09-19T22:42:53.451</cp:lastPrinted>
  <dcterms:created xsi:type="dcterms:W3CDTF">2024-09-19T14:42:53Z</dcterms:created>
  <dcterms:modified xsi:type="dcterms:W3CDTF">2024-09-19T14:42:55Z</dcterms:modified>
</cp:coreProperties>
</file>