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3B89C-6912-439F-8979-42A52246B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A276E-ECE6-4974-9280-D789F3C2E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BD86F-8CA5-4EE8-B6DB-12CC4F456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737BBC-5B7E-4A9E-AC9C-0072D9766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2C0A9D-F7A8-4571-8ED4-B25119E37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BD61AC-9E01-41DC-A802-818B73497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55047C-E149-4773-9DB5-F6E74D582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DD22C4-9C57-4D7F-B9EF-96115332C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C75BC8-EA93-4C6B-BF58-5B42CE5DF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BDA67-0C9D-465C-AE89-010444579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07807-9E74-4DCB-B281-26E28F1AD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1403303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牙周溢脓的生物标志物探索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引言：牙周溢脓问题概述
 重要性：生物标志物的研究意义
 生物标志物：定义与分类
 研究进展：当前研究成果概述
 方法：研究设计与实验方法
 结果：实验数据与结果分析
 讨论：结果解读与未来方向
 结论：总结与临床意义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引言：牙周溢脓问题概述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牙周溢脓的生物标志物探索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引言：牙周溢脓问题概述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牙周溢脓问题概述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1.牙周溢脓是一种常见的口腔疾病，表现为牙龈红肿、出血、流脓等症状，严重影响患者的生活质量。</a:t>
            </a:r>
          </a:p>
          <a:p>
            <a:r>
              <a:t>2.该疾病主要由口腔内的细菌引起，导致牙周组织发炎和感染，若不及时治疗，可能会导致牙齿松动和脱落。</a:t>
            </a:r>
          </a:p>
          <a:p>
            <a:r>
              <a:t>3.目前临床上主要采用抗生素治疗和牙周清洁等方法来缓解症状，但存在复发率高和疗效不稳定等问题。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牙周溢脓的生物标志物探索意义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1.生物标志物能够反映疾病的发生和发展过程，为疾病的早期诊断和治疗提供重要依据。</a:t>
            </a:r>
          </a:p>
          <a:p>
            <a:r>
              <a:t>2.探索牙周溢脓的生物标志物，有助于深入了解该疾病的发病机制，为研发更为有效的治疗方法提供思路。</a:t>
            </a:r>
          </a:p>
          <a:p>
            <a:r>
              <a:t>3.通过生物标志物的检测，可以实现对牙周溢脓患者的精准诊断和治疗，提高疗效和患者的生活质量。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引言：牙周溢脓问题概述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1.目前已经发现了一些与牙周溢脓相关的生物标志物，如白细胞介素-1β、肿瘤坏死因子-α等炎症因子。</a:t>
            </a:r>
          </a:p>
          <a:p>
            <a:r>
              <a:t>2.这些生物标志物在牙周溢脓患者中的表达水平明显升高，与疾病的严重程度和预后密切相关。</a:t>
            </a:r>
          </a:p>
          <a:p>
            <a:r>
              <a:t>3.然而，现有生物标志物的特异性和敏感性仍有待提高，需要进一步探索更为准确和可靠的生物标志物。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牙周溢脓生物标志物的研究现状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重要性：生物标志物的研究意义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牙周溢脓的生物标志物探索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重要性：生物标志物的研究意义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疾病早期诊断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1.生物标志物能够提早识别出牙周溢脓的风险，有助于疾病的早期诊断。</a:t>
            </a:r>
          </a:p>
          <a:p>
            <a:r>
              <a:t>2.通过早期诊断，可以提早采取措施，避免疾病恶化，提高治疗效果。</a:t>
            </a:r>
          </a:p>
          <a:p>
            <a:r>
              <a:t>3.生物标志物的灵敏度和特异性较高，可以提高诊断的准确性。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疾病进程监测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1.生物标志物可以监测牙周溢脓疾病的发展进程，为治疗方案的调整提供依据。</a:t>
            </a:r>
          </a:p>
          <a:p>
            <a:r>
              <a:t>2.通过监测生物标志物的变化，可以评估治疗效果，及时调整治疗方案。</a:t>
            </a:r>
          </a:p>
          <a:p>
            <a:r>
              <a:t>3.生物标志物监测有助于预测疾病的预后，为患者提供更加全面的治疗建议。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重要性：生物标志物的研究意义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个体化治疗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1.生物标志物的研究可以为个体化治疗提供依据，根据患者的具体情况制定针对性的治疗方案。</a:t>
            </a:r>
          </a:p>
          <a:p>
            <a:r>
              <a:t>2.通过生物标志物的检测，可以为患者提供更加精准的治疗，提高治疗效果。</a:t>
            </a:r>
          </a:p>
          <a:p>
            <a:r>
              <a:t>3.个体化治疗可以减少不必要的药物使用，降低治疗成本，提高患者的生活质量。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新药研发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1.生物标志物的研究可以为新药研发提供靶点，促进针对牙周溢脓疾病的新药研发。</a:t>
            </a:r>
          </a:p>
          <a:p>
            <a:r>
              <a:t>2.通过生物标志物的评估，可以快速筛选出有效的药物候选，提高新药研发的效率。</a:t>
            </a:r>
          </a:p>
          <a:p>
            <a:r>
              <a:t>3.新药的研发可以为牙周溢脓疾病的治疗提供更加多样化的选择，提高治疗效果。</a:t>
            </a:r>
          </a:p>
          <a:p>
            <a:r>
              <a:t>以上内容仅供参考，具体内容可以根据实际需求进行调整和补充。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生物标志物：定义与分类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牙周溢脓的生物标志物探索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生物标志物：定义与分类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生物标志物的定义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1.生物标志物是指在生物体内或体液中可测量的指标，能够反映生物体生理、病理或药理状态的变化。</a:t>
            </a:r>
          </a:p>
          <a:p>
            <a:r>
              <a:t>2.生物标志物可以作为疾病诊断、病情评估、治疗效果评价和预后预测的依据。</a:t>
            </a:r>
          </a:p>
          <a:p>
            <a:r>
              <a:t>3.生物标志物的分类方法多样，可以根据来源、功能、化学性质等进行分类。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生物标志物的分类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1.根据来源分类，生物标志物可分为血液生物标志物、尿液生物标志物、组织生物标志物等。</a:t>
            </a:r>
          </a:p>
          <a:p>
            <a:r>
              <a:t>2.根据功能分类，生物标志物可分为诊断性生物标志物、预后性生物标志物、预测性生物标志物等。</a:t>
            </a:r>
          </a:p>
          <a:p>
            <a:r>
              <a:t>3.根据化学性质分类，生物标志物可分为蛋白质类、糖类、脂类等。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生物标志物：定义与分类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生物标志物在牙周溢脓研究中的应用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1.生物标志物在牙周溢脓研究中可以帮助早期诊断和病情评估，以及治疗效果的监测和预后预测。</a:t>
            </a:r>
          </a:p>
          <a:p>
            <a:r>
              <a:t>2.常见的牙周溢脓相关生物标志物包括炎症反应指标、病原微生物指标、组织破坏指标等。</a:t>
            </a:r>
          </a:p>
          <a:p>
            <a:r>
              <a:t>3.通过探索新的生物标志物，可以为牙周溢脓的精准诊断和治疗提供更多依据和思路。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生物标志物的检测方法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1.生物标志物的检测方法包括生物化学方法、免疫学方法、分子生物学方法等。</a:t>
            </a:r>
          </a:p>
          <a:p>
            <a:r>
              <a:t>2.不同检测方法的灵敏度和特异性不同，需要根据具体情况选择合适的检测方法。</a:t>
            </a:r>
          </a:p>
          <a:p>
            <a:r>
              <a:t>3.随着技术的不断发展，新的检测方法不断涌现，为生物标志物的检测提供了更多选择。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生物标志物：定义与分类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生物标志物研究的挑战与前景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1.生物标志物研究面临的挑战包括生物标志物的特异性和敏感性不足、标准化程度不高等问题。</a:t>
            </a:r>
          </a:p>
          <a:p>
            <a:r>
              <a:t>2.随着技术的不断进步和研究的深入，未来生物标志物研究有望在疾病早期诊断、精准治疗等方面发挥更大的作用。</a:t>
            </a:r>
          </a:p>
          <a:p>
            <a:r>
              <a:t>3.生物标志物的研究需要与临床紧密结合，以推动研究成果的转化和应用。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研究进展：当前研究成果概述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牙周溢脓的生物标志物探索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研究进展：当前研究成果概述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龈沟液生物标志物研究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1.龈沟液中白细胞介素-1β、肿瘤坏死因子-α等炎症因子水平升高，与牙周溢脓症状相关。</a:t>
            </a:r>
          </a:p>
          <a:p>
            <a:r>
              <a:t>2.龈沟液中基质金属蛋白酶-8、组织抑制因子-1等蛋白酶类物质含量增加，提示牙周组织破坏。</a:t>
            </a:r>
          </a:p>
          <a:p>
            <a:r>
              <a:t>3.通过龈沟液生物标志物检测，可实现对牙周溢脓的早期诊断和病情评估。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口腔微生物组学研究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1.口腔微生物组与牙周健康密切相关，牙周溢脓患者口腔内菌群多样性降低。</a:t>
            </a:r>
          </a:p>
          <a:p>
            <a:r>
              <a:t>2.牙龈卟啉单胞菌、福赛斯坦纳菌等特定细菌在牙周溢脓患者口腔内富集，成为潜在的生物标志物。</a:t>
            </a:r>
          </a:p>
          <a:p>
            <a:r>
              <a:t>3.通过高通量测序技术，可全面解析口腔微生物组成，为牙周溢脓的诊疗提供新思路。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https://d.book118.com/088114033036006024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引言：牙周溢脓问题概述</vt:lpstr>
      <vt:lpstr> 引言：牙周溢脓问题概述</vt:lpstr>
      <vt:lpstr> 引言：牙周溢脓问题概述</vt:lpstr>
      <vt:lpstr> 重要性：生物标志物的研究意义</vt:lpstr>
      <vt:lpstr> 重要性：生物标志物的研究意义</vt:lpstr>
      <vt:lpstr> 重要性：生物标志物的研究意义</vt:lpstr>
      <vt:lpstr> 生物标志物：定义与分类</vt:lpstr>
      <vt:lpstr> 生物标志物：定义与分类</vt:lpstr>
      <vt:lpstr> 生物标志物：定义与分类</vt:lpstr>
      <vt:lpstr> 生物标志物：定义与分类</vt:lpstr>
      <vt:lpstr> 研究进展：当前研究成果概述</vt:lpstr>
      <vt:lpstr> 研究进展：当前研究成果概述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2024-08-31T06:30:39.730</cp:lastPrinted>
  <dcterms:created xsi:type="dcterms:W3CDTF">2024-08-30T22:30:39Z</dcterms:created>
  <dcterms:modified xsi:type="dcterms:W3CDTF">2024-08-30T22:30:42Z</dcterms:modified>
</cp:coreProperties>
</file>