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E71FC-EF55-48B7-A221-BFDD85016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0012C-A82B-49C2-B599-EA0F2556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AD85C-97B5-4ABE-BDEF-7B702DBBE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A0CD1-0EB7-49A7-9FB0-589080C7B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151DA4-FA0F-43C6-977A-C8B39588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AAF645-C40A-491F-9D4A-0EFDE8D7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DCD9D-F5DE-4510-BDD7-2390C292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A9FAA-CBBA-4986-A3F6-D81D538F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4A8FF-457F-4E93-83AC-F4FC452C8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80D18-870B-4943-AC8F-E1E2EAD0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2BF45-A7CB-4463-A32C-DA2D2F9E4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4100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居家老人护理指南\n## 1.居家老人护理的重要性及挑战\n### 1.1人口老龄化趋势下的居家老人护理需求\n### 1.2居家老人护理面临的挑战与问题\n### 1.3应对居家老人护理挑战的策略与措施\n## 2.居家老人日常生活护理\n### 2.1饮食护理：营养搭配与进食协助\n### 2.2排泄护理：生活习惯与卫生环境的维护\n### 2.3睡眠护理：舒适环境与健康作息的安排\n## 3.居家老人健康护理\n### 3.1药物治疗与健康管理：遵医嘱与定期检查\n### 3.2康复训练：运动锻炼与康复治疗\n### 3.3心理健康护理：心理支持与社交活动\n## 4.居家老人安全护理\n### 4.1家庭安全设施：防滑地面与防撞家具\n### 4.2紧急呼叫系统：安装与使用指南\n### 4.3家庭护理员培训：安全防范与应急处理\n## 5.居家老人护理的社会支持\n### 5.1政策支持：政府居家养老政策与补贴\n### 5.2社区服务：居家养老服务中心与志愿者\n### 5.3家庭支持：家庭成员参与与责任分担\n## 6.居家老人护理的未来展望\n### 6.1科技助力居家老人护理：智能设备与远程医疗\n### 6.2居家老人护理模式创新：共享经济与跨界合作\n### 6.3提高居家老人护理质量：专业培训与行业发展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居家老人护理指南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居家老人护理的重要性及挑战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人口老龄化趋势加剧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60岁及以上人口占比逐年上升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老龄化速度快于世界平均水平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居家老人数量不断增加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居家老人护理需求多样化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生活照顾：饮食、排泄、睡眠等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健康护理：药物治疗、康复训练、心理健康等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安全护理：家庭安全设施、紧急呼叫系统、家庭护理员培训等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居家老人护理需求与家庭结构变化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传统家庭结构逐渐解体，家庭养老功能减弱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子女外出工作，照顾老人时间减少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居家老人护理成为社会关注的焦点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人口老龄化趋势下的居家老人护理需求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居家老人护理人力资源短缺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专业护理人员不足，无法满足市场需求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家庭护理员素质参差不齐，服务质量难以保证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护理人员流动性大，稳定性差</a:t>
                </a:r>
                <a:endParaRPr/>
              </a:p>
            </p:txBody>
          </p:sp>
          <p:sp>
            <p:nvSpPr>
              <p:cNvPr id="23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居家老人护理费用高昂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专业护理服务费用较高，普通家庭难以承受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家庭护理员工资不断上涨，增加家庭经济负担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护理用品、医疗费用不断攀升</a:t>
                </a:r>
                <a:endParaRPr/>
              </a:p>
            </p:txBody>
          </p:sp>
          <p:sp>
            <p:nvSpPr>
              <p:cNvPr id="23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居家老人护理服务质量参差不齐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护理服务标准化程度低，服务质量难以衡量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护理服务监管不到位，消费者权益难以保障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护理服务市场竞争激烈，部分企业为降低成本影响服务质量</a:t>
                </a:r>
                <a:endParaRPr/>
              </a:p>
            </p:txBody>
          </p:sp>
          <p:sp>
            <p:nvSpPr>
              <p:cNvPr id="24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居家老人护理面临的挑战与问题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政策支持：完善居家养老政策体系，加大补贴力度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提高居家养老政策知晓度，引导家庭积极参与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加大居家养老补贴力度，减轻家庭经济负担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完善居家养老服务体系，提高服务质量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社会服务：发展居家养老服务中心，提供多元化服务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建立居家养老服务中心，提供专业化护理服务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培育居家养老志愿者队伍，提高服务覆盖范围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加强居家养老服务监管，保障服务质量</a:t>
                </a:r>
                <a:endParaRPr/>
              </a:p>
            </p:txBody>
          </p:sp>
          <p:pic>
            <p:nvPicPr>
              <p:cNvPr id="2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科技助力：运用科技手段提升居家老人护理水平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推广智能设备，提高居家老人护理便捷性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利用远程医疗技术，提高居家老人医疗服务水平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加强居家老人护理信息化建设，提高服务质量</a:t>
                </a:r>
                <a:endParaRPr/>
              </a:p>
            </p:txBody>
          </p:sp>
          <p:pic>
            <p:nvPicPr>
              <p:cNvPr id="2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应对居家老人护理挑战的策略与措施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居家老人日常生活护理</a:t>
            </a:r>
            <a:endParaRPr/>
          </a:p>
        </p:txBody>
      </p:sp>
      <p:sp>
        <p:nvSpPr>
          <p:cNvPr id="2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营养搭配：根据老人身体状况，制定合理的饮食计划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保证蛋白质、脂肪、碳水化合物等营养素摄入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注重膳食纤维、维生素、矿物质等营养素的补充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考虑老人的饮食习惯和口味，调整饮食搭配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进食协助：帮助老人进食，确保老人饮食安全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鼓励老人自己进食，保持自理能力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对于进食困难的老人，提供喂食服务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注意食物的温度、软硬程度，避免烫伤和噎咳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饮食护理：营养搭配与进食协助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生活习惯：培养老人良好的排泄习惯，提高自理能力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养成定时如厕的习惯，避免便秘和腹泻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适应使用坐便器、便盆等排便工具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保持局部清洁，避免感染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卫生环境：维护老人生活环境的清洁与卫生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定期清洗老人的床单、被褥、衣物等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保持卫生间通风良好，避免潮湿和异味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定期消毒马桶、便盆等排泄工具，防止交叉感染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排泄护理：生活习惯与卫生环境的维护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舒适环境：为老人创造一个安静、舒适的睡眠环境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调整室内温度，保持适宜的睡眠温度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减少室内噪音，避免影响老人睡眠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保持室内光线柔和，避免刺眼</a:t>
                </a:r>
                <a:endParaRPr/>
              </a:p>
            </p:txBody>
          </p:sp>
        </p:grpSp>
        <p:grpSp>
          <p:nvGrpSpPr>
            <p:cNvPr id="3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健康作息：引导老人养成良好的作息习惯，保证充足睡眠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养成早睡早起的习惯，保证充足的睡眠时间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避免临睡前喝咖啡、茶等刺激性饮料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养成睡前放松的习惯，如阅读、听音乐等</a:t>
                </a:r>
                <a:endParaRPr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睡眠护理：舒适环境与健康作息的安排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居家老人健康护理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药物治疗：按照医嘱，按时给老人服药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遵医嘱，按时给药，避免漏服、多服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注意药物的剂量、用法和疗程，避免不良反应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观察老人服药后的反应，及时与医生沟通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健康管理：定期为老人进行健康检查，及时发现并处理问题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定期进行血压、血糖、血脂等指标检查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定期进行心肺功能、听力、视力等检查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根据检查结果，调整治疗方案，提高治疗效果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药物治疗与健康管理：遵医嘱与定期检查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运动锻炼：鼓励老人进行适当的运动锻炼，提高身体素质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根据老人的身体状况，选择合适的运动项目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循序渐进地进行运动锻炼，避免运动损伤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定期监测老人的运动状况，调整运动计划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康复治疗：根据老人的康复需求，进行康复治疗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对于患有慢性病的老人，进行康复治疗，延缓病情进展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对于术后康复的老人，进行康复训练，提高康复效果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定期评估老人的康复状况，调整康复治疗方案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康复训练：运动锻炼与康复治疗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心理支持：为老人提供心理慰藉，保持良好的心理状态</a:t>
                </a:r>
                <a:endParaRPr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关注老人的心理需求，及时给予关爱和支持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与老人进行有效沟通，了解老人的心理状况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鼓励老人参加社交活动，增加人际交往</a:t>
                </a:r>
                <a:endParaRPr/>
              </a:p>
            </p:txBody>
          </p:sp>
          <p:sp>
            <p:nvSpPr>
              <p:cNvPr id="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社交活动：组织老人参加各类社交活动，提高生活质量</a:t>
                </a:r>
                <a:endParaRPr/>
              </a:p>
            </p:txBody>
          </p:sp>
          <p:sp>
            <p:nvSpPr>
              <p:cNvPr id="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定期组织家庭聚会，增进家庭成员间的感情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邀请邻居、朋友来家中做客，拓宽社交圈子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参加社区活动，增加与他人的交流互动</a:t>
                </a:r>
                <a:endParaRPr/>
              </a:p>
            </p:txBody>
          </p:sp>
          <p:sp>
            <p:nvSpPr>
              <p:cNvPr id="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心理健康护理：心理支持与社交活动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https://d.book118.com/088114100042006037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居家老人护理指南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2024-09-17T01:08:29.389</cp:lastPrinted>
  <dcterms:created xsi:type="dcterms:W3CDTF">2024-09-16T17:08:29Z</dcterms:created>
  <dcterms:modified xsi:type="dcterms:W3CDTF">2024-09-16T17:08:31Z</dcterms:modified>
</cp:coreProperties>
</file>