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2161A-D147-48D4-94B9-C1EA0FDB8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CF43D-9683-4EA7-AE1A-C5ACAD2CC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760F8E-D8A1-451D-9FC5-DFC517F29B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265078-BD7B-48DB-8D69-36B397282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7322A3-519B-4C43-8C28-DDE817A23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918279-5E7A-48AA-A7AB-A15DAB03B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48AE16-F1BA-44DC-914A-C44337DD3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33D203-F2E6-4F07-9FAD-2BC16D8D2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92C172-CB76-4C50-92AC-C7BC0F63D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ADD71-2168-4062-8FB3-16C1EF032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19B49-36B9-4B40-9106-5AAA929E9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150600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AI驱动网络管理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网络管理概述
 AI在网络管理中的应用
 AI驱动网络管理的优势
 AI网络管理关键技术
 AI网络管理实现方案
 AI网络管理应用场景
 AI网络管理挑战与风险
 未来展望与结论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网络管理概述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AI驱动网络管理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网络管理概述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网络管理的定义和重要性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1.网络管理是指通过一系列技术手段和管理方法，确保网络系统的正常运行和服务质量的稳定，满足用户需求。</a:t>
            </a:r>
          </a:p>
          <a:p>
            <a:r>
              <a:t>2.随着网络规模的扩大和复杂度的提高，网络管理的重要性日益凸显，成为保障网络安全、稳定和可靠的关键环节。</a:t>
            </a:r>
          </a:p>
          <a:p>
            <a:r>
              <a:t>3.先进的网络管理方案能够提升网络设备的利用率，减少故障发生，优化网络性能，提高服务质量。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网络管理的功能和职责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1.网络管理的主要功能包括监控、配置、故障排除、性能管理和安全管理等。</a:t>
            </a:r>
          </a:p>
          <a:p>
            <a:r>
              <a:t>2.网络管理员需要负责网络的规划、设计、实施、维护和优化，确保网络的高效、稳定和安全运行。</a:t>
            </a:r>
          </a:p>
          <a:p>
            <a:r>
              <a:t>3.网络管理还需要遵循相关的法规和标准，确保合规性和可操作性。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网络管理概述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网络管理的技术和工具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1.网络管理技术包括SNMP、ICMP、TCP/IP等协议和技术，以及网络管理工具和软件。</a:t>
            </a:r>
          </a:p>
          <a:p>
            <a:r>
              <a:t>2.网络管理工具可以帮助管理员实现远程监控、配置和故障排除，提高管理效率。</a:t>
            </a:r>
          </a:p>
          <a:p>
            <a:r>
              <a:t>3.随着技术的发展，人工智能和机器学习在网络管理中的应用也越来越广泛，可以提高网络管理的智能化水平和响应速度。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网络管理的挑战和发展趋势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1.随着网络规模的扩大和复杂度的提高，网络管理的挑战也越来越大，需要更加高效、智能和安全的管理方案。</a:t>
            </a:r>
          </a:p>
          <a:p>
            <a:r>
              <a:t>2.云计算、大数据、物联网等新技术的应用也给网络管理带来了新的挑战和机遇。</a:t>
            </a:r>
          </a:p>
          <a:p>
            <a:r>
              <a:t>3.未来，网络管理将更加注重智能化、自动化和安全性，以满足不断增长的网络需求和服务质量要求。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AI在网络管理中的应用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AI驱动网络管理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AI在网络管理中的应用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AI在网络流量管理中的应用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1.AI可以通过对网络流量的实时监测和分析，预测流量的变化趋势，从而优化网络资源的分配，提高网络性能。</a:t>
            </a:r>
          </a:p>
          <a:p>
            <a:r>
              <a:t>2.AI可以通过机器学习算法识别出异常流量，及时预警和处置网络攻击和故障，保障网络安全。</a:t>
            </a:r>
          </a:p>
          <a:p>
            <a:r>
              <a:t>3.AI可以与SDN/NFV等技术结合，实现更加灵活和智能的网络流量调度和管理。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AI在网络故障排查中的应用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1.AI可以通过对网络设备运行数据的分析，预测设备故障的趋势，提前进行维护和更换，避免网络中断。</a:t>
            </a:r>
          </a:p>
          <a:p>
            <a:r>
              <a:t>2.AI可以通过智能诊断算法，快速定位网络故障的原因和影响范围，提高故障排查效率。</a:t>
            </a:r>
          </a:p>
          <a:p>
            <a:r>
              <a:t>3.AI可以与物联网技术结合，实现更加全面和智能的设备管理和故障排查。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AI在网络管理中的应用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AI在网络优化中的应用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1.AI可以通过对网络覆盖、信号质量等数据的分析，提出针对性的网络优化建议，提高网络性能和用户体验。</a:t>
            </a:r>
          </a:p>
          <a:p>
            <a:r>
              <a:t>2.AI可以通过机器学习算法识别出用户行为的规律和偏好，从而为用户提供更加个性化的网络服务。</a:t>
            </a:r>
          </a:p>
          <a:p>
            <a:r>
              <a:t>3.AI可以与5G等技术结合，实现更加高效和智能的网络优化。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AI在网络安全中的应用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1.AI可以通过对网络攻击数据的分析和学习，提高网络安全防御的准确性和实时性。</a:t>
            </a:r>
          </a:p>
          <a:p>
            <a:r>
              <a:t>2.AI可以通过智能监控和预警系统，及时发现和处理潜在的网络安全风险。</a:t>
            </a:r>
          </a:p>
          <a:p>
            <a:r>
              <a:t>3.AI可以与区块链等技术结合，提高数据安全和隐私保护的能力。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AI在网络管理中的应用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1.AI可以通过自动化脚本和工具，实现网络设备的自动化配置和管理，提高网络运维效率。</a:t>
            </a:r>
          </a:p>
          <a:p>
            <a:r>
              <a:t>2.AI可以通过机器学习算法识别出网络运行的规律和趋势，从而实现更加智能和自动化的网络管理。</a:t>
            </a:r>
          </a:p>
          <a:p>
            <a:r>
              <a:t>3.AI可以与云计算等技术结合，实现更加高效和弹性的网络自动化服务。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AI在网络服务质量保障中的应用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1.AI可以通过对网络服务质量的实时监测和分析，及时发现和解决网络服务质量问题，保障用户体验。</a:t>
            </a:r>
          </a:p>
          <a:p>
            <a:r>
              <a:t>2.AI可以通过智能预测和优化算法，提高网络服务的稳定性和可靠性，减少服务中断和故障发生的概率。</a:t>
            </a:r>
          </a:p>
          <a:p>
            <a:r>
              <a:t>3.AI可以与大数据等技术结合，实现更加全面和精细的网络服务质量管理和优化。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AI在网络自动化中的应用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AI驱动网络管理的优势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AI驱动网络管理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AI驱动网络管理的优势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提高网络性能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1.AI驱动的网络管理能够实时监控和分析网络流量，识别并解决潜在的瓶颈和故障，从而提高网络性能。</a:t>
            </a:r>
          </a:p>
          <a:p>
            <a:r>
              <a:t>2.通过AI算法优化网络资源配置，提高网络资源利用率，进一步提升网络性能和稳定性。</a:t>
            </a:r>
          </a:p>
          <a:p>
            <a:r>
              <a:t>3.AI可以根据历史数据和预测数据，对网络流量进行智能调度，有效避免网络拥堵和延迟。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增强网络安全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1.AI驱动的网络管理可以通过实时监测和分析网络流量，及时发现异常行为和潜在威胁，提高网络安全水平。</a:t>
            </a:r>
          </a:p>
          <a:p>
            <a:r>
              <a:t>2.AI算法可以智能识别并过滤恶意软件和攻击，保护网络免受安全威胁。</a:t>
            </a:r>
          </a:p>
          <a:p>
            <a:r>
              <a:t>3.AI可以与现有的安全系统结合，提高安全防御的准确性和效率，降低安全风险。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AI驱动网络管理的优势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实现智能化运维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1.AI驱动的网络管理可以实现智能化运维，通过自动化和智能化手段，提高运维效率和质量。</a:t>
            </a:r>
          </a:p>
          <a:p>
            <a:r>
              <a:t>2.AI可以实时监测网络状态和设备运行情况，及时预警和解决潜在问题，减少运维成本。</a:t>
            </a:r>
          </a:p>
          <a:p>
            <a:r>
              <a:t>3.AI可以根据历史数据和预测数据，对运维工作进行智能调度和优化，提高运维效率和质量。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促进网络创新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1.AI驱动的网络管理可以促进网络创新，通过引入新的技术和手段，提高网络管理的水平和能力。</a:t>
            </a:r>
          </a:p>
          <a:p>
            <a:r>
              <a:t>2.AI算法可以实现智能化分析和预测，为网络规划和设计提供更加准确和科学的依据。</a:t>
            </a:r>
          </a:p>
          <a:p>
            <a:r>
              <a:t>3.AI可以与物联网、5G等新兴技术结合，推动网络管理的智能化和数字化转型。</a:t>
            </a:r>
          </a:p>
          <a:p>
            <a:r>
              <a:t>以上内容是AI驱动网络管理的优势，共列出了提高网络性能、增强网络安全、实现智能化运维和促进网络创新四个主题，每个主题包含了2-3个。这些优势可以帮助企业和组织更好地管理和优化网络，提高工作效率和服务质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AI网络管理关键技术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AI驱动网络管理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AI网络管理关键技术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网络流量分析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1.通过AI技术对网络流量进行实时监控和深度分析，以识别异常流量和潜在威胁。</a:t>
            </a:r>
          </a:p>
          <a:p>
            <a:r>
              <a:t>2.利用机器学习算法对历史流量数据进行训练，构建预测模型，实现对未来流量的精准预测。</a:t>
            </a:r>
          </a:p>
          <a:p>
            <a:r>
              <a:t>3.将网络流量数据与业务数据进行关联分析，为网络优化和业务决策提供数据支持。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智能化故障排查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1.利用AI技术对网络设备日志进行深度分析，自动识别异常事件和故障。</a:t>
            </a:r>
          </a:p>
          <a:p>
            <a:r>
              <a:t>2.构建智能化故障排查系统，通过自动化流程，提高故障排查效率。</a:t>
            </a:r>
          </a:p>
          <a:p>
            <a:r>
              <a:t>3.结合网络拓扑和业务逻辑，实现故障的快速定位和修复。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AI网络管理关键技术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网络安全防护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1.通过AI技术对网络安全事件进行实时监测和预警，提高安全防护能力。</a:t>
            </a:r>
          </a:p>
          <a:p>
            <a:r>
              <a:t>2.利用机器学习算法对网络安全数据进行训练，构建高效的检测模型。</a:t>
            </a:r>
          </a:p>
          <a:p>
            <a:r>
              <a:t>3.结合威胁情报和数据分析，实现网络安全事件的快速响应和处置。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网络性能优化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1.通过AI技术对网络性能数据进行实时监测和深度分析，识别性能瓶颈。</a:t>
            </a:r>
          </a:p>
          <a:p>
            <a:r>
              <a:t>2.利用机器学习算法对历史性能数据进行训练，构建优化模型，提出优化建议。</a:t>
            </a:r>
          </a:p>
          <a:p>
            <a:r>
              <a:t>3.结合网络设备和业务特点，实现网络性能的持续优化和提升。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AI网络管理关键技术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智能化资源管理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1.通过AI技术对网络资源进行实时监测和深度分析，识别资源利用瓶颈。</a:t>
            </a:r>
          </a:p>
          <a:p>
            <a:r>
              <a:t>2.利用机器学习算法对历史资源数据进行训练，构建预测模型，实现资源的精准调度。</a:t>
            </a:r>
          </a:p>
          <a:p>
            <a:r>
              <a:t>3.结合业务需求和优先级，实现资源的智能化管理和优化分配。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自动化运维管理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1.通过AI技术对运维数据进行实时监测和深度分析，自动识别异常和故障。</a:t>
            </a:r>
          </a:p>
          <a:p>
            <a:r>
              <a:t>2.利用机器学习算法对历史运维数据进行训练，构建预测模型，实现故障的提前预警和预防。</a:t>
            </a:r>
          </a:p>
          <a:p>
            <a:r>
              <a:t>3.结合自动化工具和流程，实现运维管理的全程自动化和智能化。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https://d.book118.com/088115060026006026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网络管理概述</vt:lpstr>
      <vt:lpstr> 网络管理概述</vt:lpstr>
      <vt:lpstr> 网络管理概述</vt:lpstr>
      <vt:lpstr> AI在网络管理中的应用</vt:lpstr>
      <vt:lpstr> AI在网络管理中的应用</vt:lpstr>
      <vt:lpstr> AI在网络管理中的应用</vt:lpstr>
      <vt:lpstr> AI在网络管理中的应用</vt:lpstr>
      <vt:lpstr> AI驱动网络管理的优势</vt:lpstr>
      <vt:lpstr> AI驱动网络管理的优势</vt:lpstr>
      <vt:lpstr> AI驱动网络管理的优势</vt:lpstr>
      <vt:lpstr> AI网络管理关键技术</vt:lpstr>
      <vt:lpstr> AI网络管理关键技术</vt:lpstr>
      <vt:lpstr> AI网络管理关键技术</vt:lpstr>
      <vt:lpstr> AI网络管理关键技术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2024-09-03T05:52:00.264</cp:lastPrinted>
  <dcterms:created xsi:type="dcterms:W3CDTF">2024-09-02T21:52:00Z</dcterms:created>
  <dcterms:modified xsi:type="dcterms:W3CDTF">2024-09-02T21:52:02Z</dcterms:modified>
</cp:coreProperties>
</file>