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D69A8-0C37-4250-A594-3369CB3F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38C1C-C371-494D-86E5-711CFE66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62679-5C44-4AA7-A922-6E63A6F74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B338E-5EF6-45E6-ACF3-3F50E89D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94C70-FEED-4BC5-9C99-7D71F6E4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FFA4ED-567A-4E9C-9531-C5130F9D5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ACA18-8332-4DD9-AE86-1446BC44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741AE-E3CA-48EE-8DD3-B9259385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5172C-FF72-462F-A896-0FA7ABC6A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97843-6DB9-49C3-BD90-CDD8AEB6E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D297A-8525-4E74-85B3-55CFCB23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5137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工程项目建设静态投资和动态投资的监理管理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静态投资监理管理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动态投资监理管理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工程项目建设中的风险识别与应对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监理管理在工程项目建设中的实践应用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监理管理的必要性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通过监理管理，确保项目建设的合规性、安全性和经济性，保障投资方和参建方的利益。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工程项目建设投资控制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在工程项目建设中，有效控制投资，确保项目的经济效益和社会效益。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静态投资和动态投资的重要性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静态投资是项目建设的初始投资，动态投资则考虑了时间价值、市场变化等因素，对项目的长期效益具有重要影响。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监理管理的定义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监理管理是指具有相应资质的监理单位受项目业主的委托，依据国家法律法规、技术标准、合同文件等，对工程建设实施的专业化监督管理。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对项目建设的进度进行计划和实际进度的比较分析，及时采取措施确保工程按计划进行。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通过对施工过程的监督和管理，确保工程质量符合设计要求和相关标准。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对项目合同进行审查和管理，确保合同的履行和执行符合法律法规和合同约定。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对项目建设的投资进行全过程、全方位的监控和管理，确保投资的有效利用。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对项目建设过程中的信息进行收集、整理、分析和反馈，为项目决策提供支持。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监理管理的定义和作用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静态投资监理管理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静态投资是指在工程项目建设中，不随时间和市场变化而变动的投资部分，主要包括建安工程费、设备购置费、工程建设其他费用和基本预备费等。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静态投资具有相对稳定性，不受建设期利息、涨价预备费等因素的影响，是工程项目总投资的重要组成部分。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对工程项目的各个阶段、各个环节进行全面控制，确保静态投资的有效管理。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全面控制原则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在事前对影响静态投资的各种因素进行预测和分析，制定相应措施，实现主动控制。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主动控制原则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在满足工程质量和功能需求的前提下，尽可能降低静态投资，提高经济效益。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静态投资控制原则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加强设计阶段管理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在设计阶段对设计方案进行优化，提高设计质量，减少后期变更和返工，降低静态投资。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制定详细的投资计划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根据项目实际情况和业主需求，制定详细的静态投资计划，明确投资目标和控制措施。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强化招投标管理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通过公开、公正、公平的招投标程序选择优秀的施工单位和供应商，确保工程质量和降低造价。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做好竣工结算工作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在项目竣工后及时进行结算审核，确保结算金额真实准确反映工程实际造价情况。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加强合同管理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严格履行合同规定，确保工程进度和质量符合合同要求，避免因违约行为导致的额外投资支出。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静态投资监理管理策略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动态投资监理管理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动态投资是指在工程项目建设过程中，因时间、市场等因素引起的投资变动，包括物价上涨、利率变动、政策调整等。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动态投资具有不确定性、时效性、风险性和相对性等特点，需要密切关注市场动态和政策变化，及时调整投资策略。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动态投资概述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监理人员应主动了解市场动态和政策变化，预测可能出现的风险，提前采取应对措施。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监理人员应根据工程项目的实际情况和市场环境的变化，灵活调整投资策略和控制措施。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监理人员应对工程项目的投资、进度、质量等方面进行综合考虑，确保动态投资控制的整体效果。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动态投资控制原则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动态投资监理管理策略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制定动态投资控制计划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在项目开始前，监理人员应制定详细的动态投资控制计划，明确投资目标、控制措施和风险评估等内容。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加强市场动态和政策分析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监理人员应密切关注市场动态和政策变化，及时获取相关信息，为投资决策提供依据。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强化风险管理和应对措施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监理人员应对可能出现的风险进行分析和评估，制定相应的应对措施和预案，降低风险对项目的影响。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加强与投资方的沟通和协调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监理人员应积极与投资方进行沟通和协调，及时反馈投资情况和控制效果，确保投资方的利益得到保障。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https://d.book118.com/088115137137006036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2024-09-16T11:42:43.629</cp:lastPrinted>
  <dcterms:created xsi:type="dcterms:W3CDTF">2024-09-16T03:42:43Z</dcterms:created>
  <dcterms:modified xsi:type="dcterms:W3CDTF">2024-09-16T03:42:45Z</dcterms:modified>
</cp:coreProperties>
</file>