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13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329D4-E29C-4238-8DB7-DC8B75B2B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53D3D-0745-43C8-8D34-3B42F763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15BE68-C796-44E1-8CA4-8D09AFED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FD846-360E-4C06-8CAE-320B78D7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CD0E00-6BD5-4563-978B-B8FD5451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503B8D-FC5B-4399-9D45-749C65AB8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189602-9F31-48B3-A2D8-93C56392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AB45F-FC69-4956-B04A-68364A538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61BCAF-19FF-4CCC-A0ED-B3EB26AEB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CED5E-5481-4EDC-95CE-F5990C2D0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C4434-EFFF-466B-955F-BDE823353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120" r:id="rId2"/>
    <p:sldLayoutId id="2147493121" r:id="rId3"/>
    <p:sldLayoutId id="2147493122" r:id="rId4"/>
    <p:sldLayoutId id="2147493123" r:id="rId5"/>
    <p:sldLayoutId id="2147493124" r:id="rId6"/>
    <p:sldLayoutId id="2147493125" r:id="rId7"/>
    <p:sldLayoutId id="2147493126" r:id="rId8"/>
    <p:sldLayoutId id="2147493127" r:id="rId9"/>
    <p:sldLayoutId id="2147493128" r:id="rId10"/>
    <p:sldLayoutId id="21474931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700504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心理咨询如何帮助改善睡眠质量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心理咨询对睡眠质量的认知影响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帮助理解睡眠问题及其成因</a:t>
            </a:r>
            <a:endParaRPr lang="zh-CN" altLang="en-US"/>
          </a:p>
        </p:txBody>
      </p:sp>
      <p:sp>
        <p:nvSpPr>
          <p:cNvPr id="10488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8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心理咨询可以帮助个体理解睡眠问题的本质和成因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8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心理咨询可以帮助个体学会应对睡眠问题的策略和方法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心理咨询可以帮助个体建立良好的睡眠习惯和作息规律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心理咨询可以帮助个体识别影响睡眠质量的心理因素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纠正不良睡眠观念和习惯</a:t>
            </a:r>
            <a:endParaRPr lang="zh-CN" altLang="en-US"/>
          </a:p>
        </p:txBody>
      </p:sp>
      <p:sp>
        <p:nvSpPr>
          <p:cNvPr id="1048954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心理咨询可以帮助个体认识到不良睡眠观念和习惯的存在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心理咨询可以帮助个体了解正确的睡眠观念和习惯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心理咨询可以帮助个体制定个性化的睡眠改善计划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心理咨询可以帮助个体坚持执行睡眠改善计划，提高睡眠质量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提高对睡眠质量的认知水平</a:t>
            </a:r>
            <a:endParaRPr lang="zh-CN" altLang="en-US"/>
          </a:p>
        </p:txBody>
      </p:sp>
      <p:sp>
        <p:nvSpPr>
          <p:cNvPr id="1049012" name="矩形 38"/>
          <p:cNvSpPr/>
          <p:nvPr>
            <p:custDataLst>
              <p:tags r:id="rId2"/>
            </p:custDataLst>
          </p:nvPr>
        </p:nvSpPr>
        <p:spPr>
          <a:xfrm rot="204112">
            <a:off x="18214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39"/>
          <p:cNvSpPr/>
          <p:nvPr>
            <p:custDataLst>
              <p:tags r:id="rId3"/>
            </p:custDataLst>
          </p:nvPr>
        </p:nvSpPr>
        <p:spPr>
          <a:xfrm>
            <a:off x="18261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TextBox 2"/>
          <p:cNvSpPr txBox="1"/>
          <p:nvPr>
            <p:custDataLst>
              <p:tags r:id="rId4"/>
            </p:custDataLst>
          </p:nvPr>
        </p:nvSpPr>
        <p:spPr>
          <a:xfrm>
            <a:off x="20634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5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心理咨询可以帮助人们了解睡眠的重要性</a:t>
            </a:r>
            <a:endParaRPr lang="zh-CN" altLang="en-US" sz="35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18" name="矩形 100"/>
          <p:cNvSpPr/>
          <p:nvPr>
            <p:custDataLst>
              <p:tags r:id="rId5"/>
            </p:custDataLst>
          </p:nvPr>
        </p:nvSpPr>
        <p:spPr>
          <a:xfrm rot="204112">
            <a:off x="69557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矩形 101"/>
          <p:cNvSpPr/>
          <p:nvPr>
            <p:custDataLst>
              <p:tags r:id="rId6"/>
            </p:custDataLst>
          </p:nvPr>
        </p:nvSpPr>
        <p:spPr>
          <a:xfrm>
            <a:off x="69611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TextBox 2"/>
          <p:cNvSpPr txBox="1"/>
          <p:nvPr>
            <p:custDataLst>
              <p:tags r:id="rId7"/>
            </p:custDataLst>
          </p:nvPr>
        </p:nvSpPr>
        <p:spPr>
          <a:xfrm>
            <a:off x="71990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心理咨询可以帮助人们识别影响睡眠的因素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24" name="矩形 122"/>
          <p:cNvSpPr/>
          <p:nvPr>
            <p:custDataLst>
              <p:tags r:id="rId8"/>
            </p:custDataLst>
          </p:nvPr>
        </p:nvSpPr>
        <p:spPr>
          <a:xfrm rot="204112">
            <a:off x="18214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123"/>
          <p:cNvSpPr/>
          <p:nvPr>
            <p:custDataLst>
              <p:tags r:id="rId9"/>
            </p:custDataLst>
          </p:nvPr>
        </p:nvSpPr>
        <p:spPr>
          <a:xfrm>
            <a:off x="18261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TextBox 2"/>
          <p:cNvSpPr txBox="1"/>
          <p:nvPr>
            <p:custDataLst>
              <p:tags r:id="rId10"/>
            </p:custDataLst>
          </p:nvPr>
        </p:nvSpPr>
        <p:spPr>
          <a:xfrm>
            <a:off x="20627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心理咨询可以帮助人们学习改善睡眠的方法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0" name="矩形 89"/>
          <p:cNvSpPr/>
          <p:nvPr>
            <p:custDataLst>
              <p:tags r:id="rId11"/>
            </p:custDataLst>
          </p:nvPr>
        </p:nvSpPr>
        <p:spPr>
          <a:xfrm rot="204112">
            <a:off x="69557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90"/>
          <p:cNvSpPr/>
          <p:nvPr>
            <p:custDataLst>
              <p:tags r:id="rId12"/>
            </p:custDataLst>
          </p:nvPr>
        </p:nvSpPr>
        <p:spPr>
          <a:xfrm>
            <a:off x="69611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13"/>
            </p:custDataLst>
          </p:nvPr>
        </p:nvSpPr>
        <p:spPr>
          <a:xfrm>
            <a:off x="71977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心理咨询可以帮助人们建立良好的睡眠习惯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心理咨询对情绪和压力的管理</a:t>
            </a:r>
            <a:endParaRPr lang="zh-CN" altLang="en-US"/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识别和解决情绪问题</a:t>
            </a:r>
            <a:endParaRPr lang="zh-CN" altLang="en-US"/>
          </a:p>
        </p:txBody>
      </p:sp>
      <p:sp>
        <p:nvSpPr>
          <p:cNvPr id="1049098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0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识别情绪：了解情绪产生的原因和表现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情绪管理：学会控制和调节自己的情绪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2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4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解决情绪问题：通过心理咨询找到解决问题的方法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8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0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提高睡眠质量：改善情绪和压力，从而提高睡眠质量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学习有效的压力应对技巧</a:t>
            </a:r>
            <a:endParaRPr lang="zh-CN" altLang="en-US"/>
          </a:p>
        </p:txBody>
      </p:sp>
      <p:sp>
        <p:nvSpPr>
          <p:cNvPr id="1049156" name="矩形 5"/>
          <p:cNvSpPr/>
          <p:nvPr>
            <p:custDataLst>
              <p:tags r:id="rId2"/>
            </p:custDataLst>
          </p:nvPr>
        </p:nvSpPr>
        <p:spPr>
          <a:xfrm>
            <a:off x="1524610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矩形 10"/>
          <p:cNvSpPr/>
          <p:nvPr>
            <p:custDataLst>
              <p:tags r:id="rId3"/>
            </p:custDataLst>
          </p:nvPr>
        </p:nvSpPr>
        <p:spPr>
          <a:xfrm>
            <a:off x="1854101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0" name="TextBox 2"/>
          <p:cNvSpPr txBox="1"/>
          <p:nvPr>
            <p:custDataLst>
              <p:tags r:id="rId4"/>
            </p:custDataLst>
          </p:nvPr>
        </p:nvSpPr>
        <p:spPr>
          <a:xfrm>
            <a:off x="1668610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认识压力：了解压力的来源和影响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2" name="矩形 6"/>
          <p:cNvSpPr/>
          <p:nvPr>
            <p:custDataLst>
              <p:tags r:id="rId5"/>
            </p:custDataLst>
          </p:nvPr>
        </p:nvSpPr>
        <p:spPr>
          <a:xfrm>
            <a:off x="4914701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矩形 11"/>
          <p:cNvSpPr/>
          <p:nvPr>
            <p:custDataLst>
              <p:tags r:id="rId6"/>
            </p:custDataLst>
          </p:nvPr>
        </p:nvSpPr>
        <p:spPr>
          <a:xfrm>
            <a:off x="5262497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6" name="TextBox 2"/>
          <p:cNvSpPr txBox="1"/>
          <p:nvPr>
            <p:custDataLst>
              <p:tags r:id="rId7"/>
            </p:custDataLst>
          </p:nvPr>
        </p:nvSpPr>
        <p:spPr>
          <a:xfrm>
            <a:off x="5058701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调整心态：保持积极乐观的心态，学会接受和面对压力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8" name="矩形 7"/>
          <p:cNvSpPr/>
          <p:nvPr>
            <p:custDataLst>
              <p:tags r:id="rId8"/>
            </p:custDataLst>
          </p:nvPr>
        </p:nvSpPr>
        <p:spPr>
          <a:xfrm>
            <a:off x="8304182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矩形 12"/>
          <p:cNvSpPr/>
          <p:nvPr>
            <p:custDataLst>
              <p:tags r:id="rId9"/>
            </p:custDataLst>
          </p:nvPr>
        </p:nvSpPr>
        <p:spPr>
          <a:xfrm>
            <a:off x="8670283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TextBox 2"/>
          <p:cNvSpPr txBox="1"/>
          <p:nvPr>
            <p:custDataLst>
              <p:tags r:id="rId10"/>
            </p:custDataLst>
          </p:nvPr>
        </p:nvSpPr>
        <p:spPr>
          <a:xfrm>
            <a:off x="8448182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放松技巧：学习深呼吸、冥想、瑜伽等放松技巧，帮助缓解紧张情绪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矩形 33"/>
          <p:cNvSpPr/>
          <p:nvPr>
            <p:custDataLst>
              <p:tags r:id="rId11"/>
            </p:custDataLst>
          </p:nvPr>
        </p:nvSpPr>
        <p:spPr>
          <a:xfrm>
            <a:off x="1524000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矩形 37"/>
          <p:cNvSpPr/>
          <p:nvPr>
            <p:custDataLst>
              <p:tags r:id="rId12"/>
            </p:custDataLst>
          </p:nvPr>
        </p:nvSpPr>
        <p:spPr>
          <a:xfrm>
            <a:off x="1853491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TextBox 2"/>
          <p:cNvSpPr txBox="1"/>
          <p:nvPr>
            <p:custDataLst>
              <p:tags r:id="rId13"/>
            </p:custDataLst>
          </p:nvPr>
        </p:nvSpPr>
        <p:spPr>
          <a:xfrm>
            <a:off x="1668000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时间管理：合理安排时间，避免过度劳累和紧张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矩形 34"/>
          <p:cNvSpPr/>
          <p:nvPr>
            <p:custDataLst>
              <p:tags r:id="rId14"/>
            </p:custDataLst>
          </p:nvPr>
        </p:nvSpPr>
        <p:spPr>
          <a:xfrm>
            <a:off x="4914091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2" name="矩形 38"/>
          <p:cNvSpPr/>
          <p:nvPr>
            <p:custDataLst>
              <p:tags r:id="rId15"/>
            </p:custDataLst>
          </p:nvPr>
        </p:nvSpPr>
        <p:spPr>
          <a:xfrm>
            <a:off x="5261887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TextBox 2"/>
          <p:cNvSpPr txBox="1"/>
          <p:nvPr>
            <p:custDataLst>
              <p:tags r:id="rId16"/>
            </p:custDataLst>
          </p:nvPr>
        </p:nvSpPr>
        <p:spPr>
          <a:xfrm>
            <a:off x="5058091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社交支持：与家人、朋友分享压力和感受，寻求支持和帮助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矩形 35"/>
          <p:cNvSpPr/>
          <p:nvPr>
            <p:custDataLst>
              <p:tags r:id="rId17"/>
            </p:custDataLst>
          </p:nvPr>
        </p:nvSpPr>
        <p:spPr>
          <a:xfrm>
            <a:off x="8303572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8" name="矩形 39"/>
          <p:cNvSpPr/>
          <p:nvPr>
            <p:custDataLst>
              <p:tags r:id="rId18"/>
            </p:custDataLst>
          </p:nvPr>
        </p:nvSpPr>
        <p:spPr>
          <a:xfrm>
            <a:off x="8669673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TextBox 2"/>
          <p:cNvSpPr txBox="1"/>
          <p:nvPr>
            <p:custDataLst>
              <p:tags r:id="rId19"/>
            </p:custDataLst>
          </p:nvPr>
        </p:nvSpPr>
        <p:spPr>
          <a:xfrm>
            <a:off x="8447572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专业帮助：如有需要，可以寻求心理咨询师的帮助，学习更有效的压力应对技巧。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改善情绪状态，减轻压力</a:t>
            </a:r>
            <a:endParaRPr lang="zh-CN" altLang="en-US"/>
          </a:p>
        </p:txBody>
      </p:sp>
      <p:sp>
        <p:nvSpPr>
          <p:cNvPr id="10492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心理咨询可以帮助个体识别和表达情绪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心理咨询可以帮助个体建立积极的应对策略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心理咨询可以促进个体的心理成长和自我实现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心理咨询可以提供有效的压力管理技巧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心理咨询对心理和行为问题的干预</a:t>
            </a:r>
            <a:endParaRPr lang="zh-CN" altLang="en-US"/>
          </a:p>
        </p:txBody>
      </p:sp>
      <p:sp>
        <p:nvSpPr>
          <p:cNvPr id="10493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https://d.book118.com/088117005042006030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5_2"/>
  <p:tag name="KSO_WM_UNIT_INDEX" val="1_5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5*l_h_i*1_6_2"/>
  <p:tag name="KSO_WM_UNIT_INDEX" val="1_6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宋体</vt:lpstr>
      <vt:lpstr>Office Theme</vt:lpstr>
      <vt:lpstr>心理咨询如何帮助改善睡眠质量</vt:lpstr>
      <vt:lpstr>目录</vt:lpstr>
      <vt:lpstr>添加章节标题</vt:lpstr>
      <vt:lpstr>心理咨询对睡眠质量的认知影响</vt:lpstr>
      <vt:lpstr>帮助理解睡眠问题及其成因</vt:lpstr>
      <vt:lpstr>纠正不良睡眠观念和习惯</vt:lpstr>
      <vt:lpstr>提高对睡眠质量的认知水平</vt:lpstr>
      <vt:lpstr>心理咨询对情绪和压力的管理</vt:lpstr>
      <vt:lpstr>识别和解决情绪问题</vt:lpstr>
      <vt:lpstr>学习有效的压力应对技巧</vt:lpstr>
      <vt:lpstr>改善情绪状态，减轻压力</vt:lpstr>
      <vt:lpstr>心理咨询对心理和行为问题的干预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2024-09-06T15:44:41.345</cp:lastPrinted>
  <dcterms:created xsi:type="dcterms:W3CDTF">2024-09-06T07:44:41Z</dcterms:created>
  <dcterms:modified xsi:type="dcterms:W3CDTF">2024-09-06T07:44:43Z</dcterms:modified>
</cp:coreProperties>
</file>