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19CE1-1BB7-44A6-8697-4534D849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D4BFC-2C48-4E66-B0CD-B0083E9C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32DD5-4A1C-4D1C-9218-48094C05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C954E-7724-405C-BA4D-79E98DC5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0DDB9-C598-40CF-A240-89798D42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3D181-0F02-4F91-BF85-03403820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8F612-90AC-496A-956F-C859DE2C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47860-A368-44DC-8B74-21DA3710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0C9E-E975-4133-AA7F-C8845009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1E5A6-85F1-4EA9-AD9E-C0F98632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606A1-1B5B-4814-BC32-CB2A44F7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044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婴儿口腔出血护理常规\n## 1.婴儿口腔出血的原因及诊断\n### 1.1婴儿口腔出血的常见原因\n### 1.2婴儿口腔出血的临床表现\n### 1.3婴儿口腔出血的诊断方法\n## 2.婴儿口腔出血的预防措施\n### 2.1孕期及新生儿期的口腔护理\n### 2.2婴儿期的口腔卫生教育\n### 2.3定期口腔检查与及时发现问题\n## 3.婴儿口腔出血的处理方法\n### 3.1轻微口腔出血的处理措施\n### 3.2严重口腔出血的紧急处理\n### 3.3口腔出血后的护理与康复\n## 4.婴儿口腔出血的护理常规\n### 4.1婴儿口腔出血的居家护理\n### 4.2婴儿口腔出血的医院护理\n### 4.3婴儿口腔出血的护理教育\n## 5.婴儿口腔出血的并发症及防治\n### 5.1婴儿口腔出血的常见并发症\n### 5.2婴儿口腔出血并发症的预防\n### 5.3婴儿口腔出血并发症的治疗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婴儿口腔出血护理常规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婴儿口腔出血的原因及诊断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咬伤自己的嘴唇、舌头或口腔内其他部位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口腔内异物划伤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牙齿生长过程中的牙龈损伤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口腔黏膜损伤</a:t>
                </a:r>
                <a:endParaRPr/>
              </a:p>
            </p:txBody>
          </p:sp>
        </p:grpSp>
        <p:grpSp>
          <p:nvGrpSpPr>
            <p:cNvPr id="17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口腔疱疹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牙龈炎</a:t>
                </a:r>
                <a:endParaRPr/>
              </a:p>
            </p:txBody>
          </p:sp>
          <p:sp>
            <p:nvSpPr>
              <p:cNvPr id="18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先天性凝血功能障碍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维生素K缺乏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</a:t>
                </a:r>
                <a:endParaRPr/>
              </a:p>
            </p:txBody>
          </p:sp>
          <p:sp>
            <p:nvSpPr>
              <p:cNvPr id="18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婴儿口腔出血的常见原因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口腔黏膜出血</a:t>
                </a:r>
                <a:endParaRPr/>
              </a:p>
            </p:txBody>
          </p:sp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嘴唇、舌头、口腔内其他部位出现血迹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口腔内黏膜红肿、疼痛</a:t>
                </a:r>
                <a:endParaRPr/>
              </a:p>
            </p:txBody>
          </p:sp>
        </p:grpSp>
        <p:grpSp>
          <p:nvGrpSpPr>
            <p:cNvPr id="1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牙龈出血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牙龈肿胀、疼痛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刷牙或触碰时牙龈出血</a:t>
                </a:r>
                <a:endParaRPr/>
              </a:p>
            </p:txBody>
          </p:sp>
        </p:grpSp>
        <p:grpSp>
          <p:nvGrpSpPr>
            <p:cNvPr id="1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口腔异味</a:t>
                </a:r>
                <a:endParaRPr/>
              </a:p>
            </p:txBody>
          </p:sp>
          <p:sp>
            <p:nvSpPr>
              <p:cNvPr id="2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口腔内异味加重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口腔分泌物增多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婴儿口腔出血的临床表现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观察口腔内黏膜、牙龈等情况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检查牙齿生长及口腔卫生状况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血液检查：血小板计数、凝血功能等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口腔分泌物检查：细菌培养、病毒感染等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必要时进行X光检查，了解牙齿生长情况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超声检查：了解口腔内是否存在异物等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婴儿口腔出血的诊断方法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婴儿口腔出血的预防措施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孕期口腔护理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坚持早晚刷牙，使用孕妇专用牙膏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定期进行口腔检查，及时发现并处理口腔问题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新生儿期口腔护理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用温水擦拭婴儿口腔，保持口腔清洁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避免让婴儿含奶嘴入睡，预防口腔感染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孕期及新生儿期的口腔护理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婴儿期的口腔卫生教育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喂养方式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避免仰卧喂奶，防止奶液误入气管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使用适当的奶嘴，避免口腔畸形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每次喂奶后，用温水擦拭婴儿口腔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学会使用牙刷，为婴儿刷牙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定期口腔检查与及时发现问题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定期口腔检查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婴儿期每3个月进行一次口腔检查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儿童期每6个月进行一次口腔检查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及时发现问题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如发现口腔出血、异味等症状，及时就诊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定期进行牙齿清洁，预防口腔疾病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婴儿口腔出血的处理方法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局部冷敷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使用冰袋或冷毛巾敷在出血部位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减轻肿胀和疼痛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用温水擦拭口腔，避免感染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暂停喂食刺激性的食物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轻微口腔出血的处理措施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https://d.book118.com/088117044126006037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婴儿口腔出血护理常规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2024-09-17T21:08:29.678</cp:lastPrinted>
  <dcterms:created xsi:type="dcterms:W3CDTF">2024-09-17T13:08:29Z</dcterms:created>
  <dcterms:modified xsi:type="dcterms:W3CDTF">2024-09-17T13:08:31Z</dcterms:modified>
</cp:coreProperties>
</file>