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9199D-29E6-4EE0-B266-F2D5D5157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04816-9E1C-47B6-B737-60EE644E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926BF-D733-4E7B-BB0B-C4FF60C4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F1DD5-899B-4D7F-9E18-93DC786F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E21AB-C4C7-49EF-ABEA-BE3B8DC6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4CBE2-382A-4936-9CD8-423784DA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C1652-E2A1-46F4-94C4-F3BD12FB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5F2B8-025F-455F-BEA4-8CBADDA1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1E534-9453-45DE-B019-E96E71FD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0DBD1-038D-4C08-A213-346FAE5AC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3B113-E487-4230-B241-26F192F6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056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烧伤患者出院健康指导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出院后日常护理指导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预防感染与并发症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康复锻炼与功能恢复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定期复查与随访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注意饮食调整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增加营养摄入，促进创面愈合。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保持创面清洁干燥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定期清洁和消毒创面，避免感染。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外出时注意遮阳，防止紫外线对新生皮肤的伤害。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防止关节僵硬和肌肉萎缩。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早期进行关节活动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逐渐增加运动量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955" b="39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进行专业康复训练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根据恢复情况，逐渐增加运动量和强度。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在医生指导下进行康复训练，提高功能恢复效果。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功能锻炼指导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鼓励患者保持乐观的心态，树立战胜疾病的信心。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08" b="1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鼓励患者与家人、朋友交流，分享感受，缓解心理压力。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如有需要，可寻求专业心理咨询师的帮助，进行心理疏导和干预。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进行心理咨询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心理支持指导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出院后日常护理指导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037" b="160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90" r="147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保持皮肤清洁，避免使用刺激性的清洁产品，同时使用保湿霜或乳液，以保持皮肤湿润。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皮肤清洁与保湿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烧伤后的皮肤对阳光更加敏感，应避免长时间暴露在阳光下，外出时需做好防晒措施。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避免阳光直射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选择宽松、柔软的衣物，避免对烧伤部位造成摩擦和刺激。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穿着宽松柔软衣物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留意皮肤颜色、温度、疼痛等变化，如出现异常应及时就医。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注意观察皮肤变化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烧伤后身体需要大量营养来促进愈合和恢复，应保证摄入足够的蛋白质、维生素和矿物质。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适量增加水分摄入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遵循少食多餐原则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避免食用辛辣、油腻、坚硬等刺激性食物，以免加重病情或引发感染。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保持充足的水分摄入，有助于排毒和预防便秘。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尽量采取少食多餐的方式，避免暴饮暴食，以免给肠胃造成负担。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适当的运动有助于促进血液循环和新陈代谢，加速伤口愈合，但应避免剧烈运动。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充足的休息有助于身体恢复，应保持规律的作息时间，避免熬夜和过度疲劳。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保证充足休息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根据自身情况逐渐增加运动强度和时间，以不感到过度疲劳为宜。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调整运动强度与时间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戒烟限酒，保持良好的心态和情绪状态，有助于身体的康复。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运动与休息指导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帮助患者调整情绪，保持乐观的心态，积极面对康复过程。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给予患者鼓励和支持，帮助其树立信心，克服困难和挑战。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与患者保持良好的沟通，耐心倾听其诉求和担忧，给予积极的回应和疏导。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如患者存在严重的心理问题，应及时寻求专业心理咨询和治疗。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心理支持与疏导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预防感染与并发症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https://d.book118.com/088117056075006032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2024-09-10T03:11:55.613</cp:lastPrinted>
  <dcterms:created xsi:type="dcterms:W3CDTF">2024-09-09T19:11:55Z</dcterms:created>
  <dcterms:modified xsi:type="dcterms:W3CDTF">2024-09-09T19:11:57Z</dcterms:modified>
</cp:coreProperties>
</file>