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DAC10-35D2-4E75-9AA6-CC9D4A240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1C390-3763-42A4-A651-6C1AAEA11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C638E-D747-4747-AEA2-824F0C766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6C115-8D3A-4133-B669-35E619FF5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F8CF3F-11A5-4359-803E-D85005D43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71CC92-9F8A-4056-87B6-26020383E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1C3DAB-FB56-45FE-8274-6A260EC29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46679-0365-4A6C-8719-CAEE5DCB2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1C9CD-8B24-4820-8F0E-8F1253762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5BF85-5ACC-4041-B8DD-97E3C52D8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06A60-6E3F-4974-A25D-3A7B15841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710007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常见职业病防治知识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常见职业病概述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肌肉骨骼系统疾病防治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眼部疾病防治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听力损伤及噪声聋防治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心理健康问题及应对策略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常见职业病概述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指企业、事业单位和个体经济组织等用人单位的劳动者在职业活动中，因接触粉尘、放射性物质和其他有毒、有害因素而引起的疾病。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原因和危害程度，职业病可分为尘肺、职业性放射性疾病、职业中毒、物理因素所致职业病、生物因素所致职业病、职业性皮肤病、职业性眼病、职业性耳鼻喉口腔疾病、职业性肿瘤和其他职业病等10大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" r="21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职业病的发病原因通常与工作环境中的有害因素密切相关，如长期接触化学物质、粉尘、噪声、振动、高温、辐射等。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职业病的危险因素包括工作场所中的有害物质浓度超标、防护措施不到位、个人防护用品配备不全或使用不当、作业方式不合理等。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125" r="22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职业病应从源头控制有害因素，改善工作环境，加强个人防护和健康监护等方面入手。具体措施包括使用无毒或低毒物质代替有毒物质、改革工艺流程、加强通风排毒、配备个人防护用品、合理安排工作时间和休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职业病对于保护劳动者健康、提高生产效率和促进社会经济发展具有重要意义。通过采取有效的预防措施，可以降低职业病的发生率和危害程度，提高劳动者的健康水平和工作能力，为企业和社会的可持续发展做出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肌肉骨骼系统疾病防治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保持正确坐姿，避免长时间低头或固定姿势；定期做颈部肌肉锻炼，增强颈部肌肉力量；注意颈部保暖，避免颈部受寒。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根据病情选择非手术治疗（如药物治疗、物理治疗等）或手术治疗；非手术治疗包括止痛、消炎、营养神经等药物治疗，以及牵引、按摩、理疗等物理治疗。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颈椎病预防与治疗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加强腰背部肌肉锻炼，提高腰椎稳定性；注意腰部保暖，避免腰部受寒；避免长时间弯腰或搬运重物。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根据病情选择非手术治疗（如药物治疗、物理治疗等）或手术治疗；药物治疗包括止痛、消炎、脱水等药物治疗，物理治疗包括牵引、理疗、针灸等；手术治疗主要适用于严重病例，需咨询专业医生。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腰椎间盘突出预防与治疗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保持正确的手腕姿势，避免长时间使用电脑或手机；适当进行手腕部肌肉锻炼，增强手腕部肌肉力量；注意手腕部保暖，避免手腕部受寒。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非手术治疗（如药物治疗、物理治疗等）或手术治疗；药物治疗包括止痛、消炎等药物治疗，物理治疗包括热敷、理疗等；对于严重的手腕部损伤，可能需要手术治疗，需咨询专业医生。同时，在康复期间要注意手腕部的保护和功能锻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手腕部损伤预防与治疗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呼吸系统疾病防治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尘肺病预防与治疗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加强工程防护，改革工艺流程，降低粉尘产生；佩戴防尘口罩等个人防护用品；定期进行职业健康检查。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脱离粉尘作业环境，根据病情进行综合治疗，积极预防和治疗并发症，减轻症状、延缓病情进展、提高病人寿命、提高病人生活质量。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哮喘预防与治疗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避免或减少接触过敏原或刺激因素，如尘螨、花粉、宠物皮毛等；加强体育锻炼，提高身体素质；保持良好的心态和生活习惯。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控制气道炎症，缓解哮喘症状，保护肺功能，防止并发症。根据病情严重程度和分期进行规范化治疗，包括吸入糖皮质激素、长效β2受体激动剂等药物治疗。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避免接触过敏原，如尘螨、花粉等；保持室内空气流通，减少室内空气污染；加强锻炼，提高身体免疫力。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控制过敏症状，改善生活质量。根据病情采用药物治疗，如抗组胺药、鼻用糖皮质激素等。对于严重病例可考虑免疫治疗或手术治疗。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过敏性鼻炎预防与治疗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神经系统疾病防治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https://d.book118.com/088117100074006033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2024-09-11T14:30:01.456</cp:lastPrinted>
  <dcterms:created xsi:type="dcterms:W3CDTF">2024-09-11T06:30:01Z</dcterms:created>
  <dcterms:modified xsi:type="dcterms:W3CDTF">2024-09-11T06:30:03Z</dcterms:modified>
</cp:coreProperties>
</file>