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8DA1E-0792-423F-91CA-FACAEC61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AD210-F7A4-4443-937D-5BAD5F22A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6CE21-630F-40C6-B2B8-4CEE43D9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3D79-9E9B-4461-A341-2EDD96D0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C8B5C-115E-4AA8-BB66-0E7B46D66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68D9C-8FFC-4A6B-B42F-5FD037778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96E20-1AA7-4C3F-985B-2AA7DFDAE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14A18-0307-422B-BBAF-A35D9C11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AAB4F-48D4-4428-B5BD-39E0162F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33213-8981-4527-9F67-37709F95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BF3BF-7159-4C5B-B35B-66FBB7211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59" r:id="rId2"/>
    <p:sldLayoutId id="2147492660" r:id="rId3"/>
    <p:sldLayoutId id="2147492661" r:id="rId4"/>
    <p:sldLayoutId id="2147492662" r:id="rId5"/>
    <p:sldLayoutId id="2147492663" r:id="rId6"/>
    <p:sldLayoutId id="2147492664" r:id="rId7"/>
    <p:sldLayoutId id="2147492665" r:id="rId8"/>
    <p:sldLayoutId id="2147492666" r:id="rId9"/>
    <p:sldLayoutId id="2147492667" r:id="rId10"/>
    <p:sldLayoutId id="21474926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12602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上海外滩旅游策划案例分析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策划背景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策划目标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策划方案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实施效果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经验总结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策划背景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旅游资源介绍</a:t>
            </a:r>
            <a:endParaRPr lang="zh-CN" altLang="en-US"/>
          </a:p>
        </p:txBody>
      </p:sp>
      <p:sp>
        <p:nvSpPr>
          <p:cNvPr id="10488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上海外滩的历史文化背景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外滩周边的旅游景点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外滩的交通状况和地理位置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外滩的旅游资源和特色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894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旅游策划的必要性：为了满足市场需求，提高上海外滩的旅游品质和游客体验，需要进行旅游策划。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旅游市场趋势：随着人们生活水平的提高，旅游市场呈现出快速增长的趋势。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上海外滩的吸引力：上海外滩作为著名的旅游景点，吸引了大量国内外游客前来观光旅游。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目标市场定位：针对不同游客群体，制定相应的旅游策划方案，以满足不同市场的需求。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竞争环境分析</a:t>
            </a:r>
            <a:endParaRPr lang="zh-CN" altLang="en-US"/>
          </a:p>
        </p:txBody>
      </p:sp>
      <p:sp>
        <p:nvSpPr>
          <p:cNvPr id="10490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周边旅游资源丰富，外滩需提升自身竞争力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周边新兴旅游目的地的崛起，外滩需加强品牌营销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旅游市场竞争激烈，外滩需制定差异化竞争策略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国内外游客需求多样化，外滩需不断创新和升级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策划目标</a:t>
            </a:r>
            <a:endParaRPr lang="zh-CN" altLang="en-US"/>
          </a:p>
        </p:txBody>
      </p:sp>
      <p:sp>
        <p:nvSpPr>
          <p:cNvPr id="10490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12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吸引更多的国内外游客前来旅游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提升上海外滩的知名度和美誉度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促进上海旅游产业的发展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打造上海外滩成为世界级的旅游目的地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具体目标</a:t>
            </a:r>
            <a:endParaRPr lang="zh-CN" altLang="en-US"/>
          </a:p>
        </p:txBody>
      </p:sp>
      <p:sp>
        <p:nvSpPr>
          <p:cNvPr id="1049174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促进上海旅游经济的发展和增加就业机会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4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提升上海外滩的旅游体验和游客满意度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吸引更多的国内外游客前来旅游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6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提高上海外滩的知名度和美誉度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目标受众</a:t>
            </a:r>
            <a:endParaRPr lang="zh-CN" altLang="en-US"/>
          </a:p>
        </p:txBody>
      </p:sp>
      <p:sp>
        <p:nvSpPr>
          <p:cNvPr id="1049236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本地居民：吸引本地居民参与外滩旅游活动，提高外滩的知名度和美誉度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游客：提供优质的旅游服务，满足游客的旅游需求，提升游客的旅游体验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商务人士：吸引商务人士来外滩举办商务活动，促进外滩的商务发展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旅游爱好者：吸引旅游爱好者来外滩旅游，提供个性化的旅游服务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策划方案</a:t>
            </a:r>
            <a:endParaRPr lang="zh-CN" altLang="en-US"/>
          </a:p>
        </p:txBody>
      </p:sp>
      <p:sp>
        <p:nvSpPr>
          <p:cNvPr id="10492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933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目标受众：国内外游客、旅游行业从业者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主题：上海外滩旅游策划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主题特色：突出上海外滩的历史文化、现代都市景观和旅游体验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主题宣传语：畅游上海外滩，感受都市魅力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https://d.book118.com/088117126020006037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上海外滩旅游策划案例分析</vt:lpstr>
      <vt:lpstr>目录</vt:lpstr>
      <vt:lpstr>策划背景</vt:lpstr>
      <vt:lpstr>旅游资源介绍</vt:lpstr>
      <vt:lpstr>市场需求分析</vt:lpstr>
      <vt:lpstr>竞争环境分析</vt:lpstr>
      <vt:lpstr>策划目标</vt:lpstr>
      <vt:lpstr>总体目标</vt:lpstr>
      <vt:lpstr>具体目标</vt:lpstr>
      <vt:lpstr>目标受众</vt:lpstr>
      <vt:lpstr>策划方案</vt:lpstr>
      <vt:lpstr>主题定位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2024-09-16T20:05:19.229</cp:lastPrinted>
  <dcterms:created xsi:type="dcterms:W3CDTF">2024-09-16T12:05:19Z</dcterms:created>
  <dcterms:modified xsi:type="dcterms:W3CDTF">2024-09-16T12:05:21Z</dcterms:modified>
</cp:coreProperties>
</file>