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50197FC-D62A-4E67-8A19-D72AC2D4D00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1B861-AFAA-4814-A779-ACFAA2B02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36AEA-F697-468A-A084-B1BD3A0CE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E158B-56F6-4648-ACF8-2A53513E8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A370C-3E33-481F-AFC5-42633F765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979E56-581C-440F-8144-55269CDAC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8EF080-CD72-4E80-A8E2-9157175CC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18D525-E36C-4768-B558-2ABACE4B5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5EF81-815C-44ED-A20C-95E5BD26C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178D4-9943-4A7A-AFA4-8D9F4CE53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A8448-4282-4A3E-83E5-3C39CC5CF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52554-9A1E-425F-A171-9A3614D3F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D62A8BF-D3DD-4BF9-BD7C-B39E6D817FB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27373E6-B6B4-4BDD-B5F7-4F7409D8402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2011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改善学生心理健康的策略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制定健康心理教育计划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促进学生情绪管理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增强学生心理韧性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建立学生心理健康监测系统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学生心理健康意义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健康的心理状态有助于学生高效学习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提升学习效率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心理健康对学生全面发展至关重要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促进综合发展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健康的心理状态使学生更具抗压能力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增强抗挫能力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学生心理健康挑战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学生面临着诸如学业压力、家庭关系、同伴关系以及社会压力等多重心理挑战，这些挑战对其心理健康产生负面影响。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增强学生专注力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增强抗挫能力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培养学生应对挫折的能力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增强学生心理韧性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改善学生心理健康的意义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促进学生综合发展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提高学生情商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增强学生交往能力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本章总结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心理健康对学生的全面发展至关重要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学生心理健康与学习和生活息息相关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需要重视学生心理健康问题的紧迫性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认识学生心理健康问题的现实性和紧迫性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制定有效的策略来改善学生心理健康状况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探讨如何通过策略改善学生心理健康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制定健康心理教育计划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建立心理健康档案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学校心理健康政策是改善学生心理健康的重要举措。为学生提供心理健康教育和咨询服务能够帮助他们及时调节情绪，建立心理健康档案可以定期评估学生心理状况，加强师生心理沟通则有助于培养学生的心理健康意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开设心理健康课程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提升学生的心理健康意识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增加心理健康知识的普及度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通过课程教育预防学生心理问题的发生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预防心理问题的发生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帮助学生更好地适应学习和生活压力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提升学生心理调适的能力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组织心理健康活动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增加学生对心理健康的认识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开展心理健康主题讲座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激发学生对心理健康的兴趣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举办心理健康知识竞赛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丰富学生的心理健康教育形式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设立心理健康周，开展多样化活动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制定应对心理问题的行为准则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指导学生正确处理心理困扰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避免心理问题扩大化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提供心理健康资源和机构推荐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为学生提供更多心理健康支持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引导学生寻求专业帮助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建立心理健康档案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记录学生心理健康信息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为学校提供有效管理依据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制定学生心理健康指导手册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提供学生心理健康自测工具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帮助学生了解自身心理状况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及时发现潜在心理问题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通过制定健康心理教育计划，学校可以更好地关注学生心理健康，提升学生的心理素养，帮助他们健康成长。从心理健康政策制定到心理健康活动组织，学校应该多方位发力，为学生提供全方位的心理支持。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促进学生情绪管理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培养学生情绪认知能力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促进学生心理健康的过程中，培养学生情绪认知能力至关重要。教导学生认识自己的情绪是第一步，帮助他们理解情绪变化的原因是为了更好地控制情绪，同时指导学生正确表达情绪有助于建立良好的情绪管理机制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提供情绪管理技巧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如深呼吸、放松肌肉等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教授学生放松技巧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如情绪日记、情绪纾解等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指导学生情绪调节方法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提供心理咨询、学生服务中心等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鼓励学生寻求帮助和支持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建立情绪支持机制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提供同学间支持与倾诉的平台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设立情绪支持小组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组织情绪管理技巧培训课程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开展情绪管理工作坊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专业心理咨询师提供个别辅导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提供心理辅导服务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打造正面情绪氛围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营造融洽、积极的学习氛围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鼓励学生互相支持鼓励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鼓励学生分享喜悦和快乐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分享成功经验，互相学习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促进共情与情感表达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促进正面情绪表达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鼓励学生积极乐观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传递正能量，增强学生的信心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培养积极生活态度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通过以上多种方法，可以有效促进学生情绪管理，帮助他们更好地应对学习与生活中的各种挑战，从而提升整体心理健康水平。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https://d.book118.com/088120115010006050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改善学生心理健康的策略</vt:lpstr>
      <vt:lpstr>目录</vt:lpstr>
      <vt:lpstr>第1章 简介</vt:lpstr>
      <vt:lpstr>学生心理健康意义</vt:lpstr>
      <vt:lpstr>学生心理健康挑战</vt:lpstr>
      <vt:lpstr>改善学生心理健康的意义</vt:lpstr>
      <vt:lpstr>本章总结</vt:lpstr>
      <vt:lpstr>第2章 制定健康心理教育计划</vt:lpstr>
      <vt:lpstr> </vt:lpstr>
      <vt:lpstr>开设心理健康课程</vt:lpstr>
      <vt:lpstr>组织心理健康活动</vt:lpstr>
      <vt:lpstr>制定学生心理健康指导手册</vt:lpstr>
      <vt:lpstr>结论</vt:lpstr>
      <vt:lpstr>第3章 促进学生情绪管理</vt:lpstr>
      <vt:lpstr> </vt:lpstr>
      <vt:lpstr>提供情绪管理技巧</vt:lpstr>
      <vt:lpstr>建立情绪支持机制</vt:lpstr>
      <vt:lpstr>促进正面情绪表达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2024-09-29T14:31:18.485</cp:lastPrinted>
  <dcterms:created xsi:type="dcterms:W3CDTF">2024-09-29T06:31:18Z</dcterms:created>
  <dcterms:modified xsi:type="dcterms:W3CDTF">2024-09-29T06:31:20Z</dcterms:modified>
</cp:coreProperties>
</file>