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569B9-3D14-43FA-B9CF-900703CC8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FF63E-3529-487D-89DD-03D0BA2FA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9C14D-B792-4B42-96A2-FE857EB99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19FA0-1F04-40CF-8D03-0159D5DEA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CE6AAD-93B3-4E1B-AA7A-664F21017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96AD67-28B3-4F13-8928-2D9E0BFEC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3E84EA-838C-4D8C-A484-169BF25BE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DCD1C-E656-4F8B-8A29-C506F4DEC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0401A-FDF8-4FED-8A53-6274B70EB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DCBEC-0644-42C4-A5F0-327A6A5A0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98C78-6602-488F-95D4-E3FD4B9DD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22002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食品健康与安全：推动食品安全产业国际竞争力提升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食品安全产业现状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提升食品安全产业国际竞争力的策略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食品安全产业国际竞争力评价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食品安全产业国际竞争力提升的案例分析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指食品的营养成分、功能成分和卫生状况对人类健康的积极影响。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指食品在生产、加工、储存、运输和销售过程中，符合国家强制标准和规定，不存在可能损害或威胁人体健康的有毒有害物质。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食品健康与安全的概念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食品健康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食品是人们日常生活中的必需品，食品健康与安全直接关系到人们的身体健康和生命安全。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8" r="1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08" r="18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提高国际竞争力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417" r="22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食品安全问题不仅影响国内消费市场，还可能引发国际贸易纠纷，影响国家经济发展。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食品安全已经成为国际市场竞争的重要因素，提高食品安全水平有助于提升国家形象和国际竞争力。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食品健康与安全的重要性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10" r="1991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20" b="292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379" r="1637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720" r="1172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食品健康与安全的发展趋势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各国政府将加强食品安全法规和标准的制定和实施，提高食品安全监管力度。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科技手段在食品安全领域的应用将更加广泛，如快速检测技术、追溯系统等。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食品安全问题需要政府、企业和社会共同参与，形成社会共治格局。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各国将加强食品安全领域的国际合作，共同应对全球性食品安全挑战。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强化法规标准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科技创新推动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社会共治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国际合作加强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食品安全产业现状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食品安全产业规模持续扩大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随着人们对食品安全问题的关注度不断提高，食品安全产业呈现出快速增长的态势。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产业链不断完善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从农田到餐桌，食品安全产业涵盖了农业、食品加工、流通等多个环节，产业链不断完善。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区域布局逐步优化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各地结合自身优势和特色，形成了各具特色的食品安全产业发展格局。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食品安全产业规模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882" b="118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528" r="55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食品安全产业布局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东部地区引领发展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东部地区凭借其经济和技术优势，在食品安全产业中占据领先地位。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中西部地区加速发展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中西部地区依托当地特色资源和市场需求，加快发展具有地域特色的食品安全产业。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产业集聚效应显现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在政策引导和市场机制的作用下，食品安全产业集聚发展的趋势日益明显。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390" r="239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现有法律法规体系尚不健全，存在监管盲区。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法律法规体系不完善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监管部门对食品安全产业的监管力度有待加强，监管手段和措施需要进一步完善。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部分企业缺乏自律意识，食品安全管理制度执行不严格，主体责任不落实。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企业主体责任不落实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部分消费者对食品安全知识了解不足，安全意识不强，容易受到不良商家的欺骗和误导。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消费者安全意识不强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食品安全产业存在的问题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提升食品安全产业国际竞争力的策略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建立完善的食品安全监管体系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从农田到餐桌的全过程监管，确保食品质量安全。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5542" r="5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强化食品生产、加工、流通等环节的监管力度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对食品企业进行定期检查和抽检，确保食品质量符合标准。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提高食品安全监管人员的素质和技能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加强培训和考核，确保监管人员具备专业知识和能力。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加强食品安全监管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https://d.book118.com/088122002072006031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2024-09-08T12:38:20.111</cp:lastPrinted>
  <dcterms:created xsi:type="dcterms:W3CDTF">2024-09-08T04:38:20Z</dcterms:created>
  <dcterms:modified xsi:type="dcterms:W3CDTF">2024-09-08T04:38:22Z</dcterms:modified>
</cp:coreProperties>
</file>