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E8180-7FBD-4963-A65E-C9B5B30E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7EAE1-E66E-48F2-AC5A-A6C6F366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A80CD-AB0B-4956-BCB6-C59B93815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132A6-47EE-4383-90E0-097AC795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450E0-CA64-471A-898C-67116508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0B544-1FB2-47F8-A50F-B03E29516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88322-E7FD-4C15-814F-E5919104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BB389-940E-447E-B65E-3269B7536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C07A0-D30B-4987-950D-0051F3606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5A2B8-743C-4D20-B843-9DCBB5C3A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A8F84-4CA3-40F7-8FA0-1D30CC7CB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203701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颈椎骨折术后的护理查房ppt课件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颈椎骨折术后概述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颈椎骨折是指颈椎骨质的连续性中断，通常由于外伤或骨质疏松引起。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根据骨折部位和程度的不同，颈椎骨折可分为寰枢椎骨折、颈胸椎骨折、颈腰椎骨折等类型。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1" b="223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交通事故、跌落、重物砸伤等高能量损伤是颈椎骨折的主要原因。骨质疏松也是老年人颈椎骨折的常见原因。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颈部疼痛、活动受限、肌肉痉挛、神经损伤症状（如肢体麻木、无力或瘫痪）等。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颈椎骨折的常见原因与症状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根据骨折类型和程度的不同，颈椎骨折的手术方法包括前路减压植骨融合术、后路减压植骨融合术、前后路联合手术等。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解除对脊髓和神经根的压迫，恢复颈椎的稳定性和生理曲度，促进神经功能恢复。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术后需注意观察患者的生命体征、伤口情况、肢体感觉和运动情况等，及时发现并处理并发症，同时给予康复训练和指导，促进患者早日康复。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颈椎骨折的手术治疗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通过有效的术后护理，帮助患者尽快恢复身体功能，减少并发症，提高生活质量。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术后护理不仅关注患者的身体状况，还关注患者的心理状态，预防术后并发症的发生。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术后护理与手术效果密切相关，良好的术后护理可以优化治疗效果，使患者更快康复。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遵循医学科学原理，根据患者的具体情况制定个性化的护理方案。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关注患者的心理需求，提供情感支持和人文关怀，促进患者康复。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确保患者的安全，预防术后并发症和意外事件的发生。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指导患者进行适当的功能锻炼，促进肢体功能的恢复。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关注患者的疼痛状况，采取有效的疼痛管理措施，减轻患者痛苦。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定期监测患者的生命体征，包括心率、呼吸、血压等，及时发现异常情况。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根据患者的具体情况制定饮食计划，保证营养摄入充足、均衡。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https://d.book118.com/088122037010006027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2024-09-04T15:34:40.467</cp:lastPrinted>
  <dcterms:created xsi:type="dcterms:W3CDTF">2024-09-04T07:34:40Z</dcterms:created>
  <dcterms:modified xsi:type="dcterms:W3CDTF">2024-09-04T07:34:42Z</dcterms:modified>
</cp:coreProperties>
</file>