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BD25B3-7996-46C9-8F13-D92636DBFC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72D5C3-B659-448D-915A-069C4343B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296021-0BFF-4EB9-A05A-26C467785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7ACAEA-1893-470C-9A7F-17EF3EE87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18D65D-2E18-4909-B9FF-63941AF570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F1CAF9-80B2-4A43-B703-7DDDEE98D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C4302D-8E14-469B-869B-D6E8FCD54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6E5A46-8759-471A-9ADE-60A6E4856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1594AB-ECED-4443-AB2B-0226B7909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30DD85-CDDC-403B-82EA-4B4CE7D0BE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268156-1581-4C9B-810E-8B2789D13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12210002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预防骨质疏松健身操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骨质疏松的危害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健身操的原理与作用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预防骨质疏松的健身操动作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健身操的注意事项与建议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骨质疏松的饮食建议与生活习惯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骨质疏松的医疗建议与治疗方式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骨质疏松的危害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102" b="410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骨骼疼痛是最常见的症状，通常在腰部、背部、膝关节等部位。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骨质疏松容易导致骨折，尤其是髋部、脊柱和手腕等部位。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骨折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骨质疏松会导致骨骼压缩，使身高变矮。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身高变矮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骨质疏松严重时，可能导致胸廓畸形，影响呼吸功能。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呼吸困难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骨质疏松的症状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疼痛和骨折会导致患者活动能力受限，影响日常生活和工作。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活动能力受限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心理压力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医疗负担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死亡风险增加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长期受骨质疏松症状困扰，患者可能会出现焦虑、抑郁等心理问题。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骨质疏松治疗需要耗费大量的医疗资源和费用。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严重骨质疏松可能导致骨折后长期卧床，增加死亡风险。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骨质疏松的后果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通过运动和饮食调节等措施，可以增加骨密度，预防骨质疏松。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提高骨密度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预防骨质疏松可以有效降低骨折风险，减轻患者痛苦和社会负担。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降低骨折风险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预防骨质疏松可以改善患者的生活质量，减轻疼痛和活动受限等问题。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改善生活质量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预防骨质疏松可以降低骨折后死亡风险，从而延长患者的寿命。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延长寿命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骨质疏松的预防重要性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健身操的原理与作用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3688" b="2368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911" r="29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933" b="1493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健身操的原理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运动生理学原理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健身操通过特定的动作和运动负荷，刺激骨骼生长和骨密度增加，从而预防骨质疏松。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力学原理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健身操中的力量训练和负重运动能够增加骨骼承受的负荷，促进骨细胞的新陈代谢和骨形成。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营养学原理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合理的饮食搭配，特别是富含钙、磷、维生素D等营养成分的食物，能够为骨骼提供充足的营养，配合健身操达到更好的预防效果。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通过规律性的健身操锻炼，可以增加骨皮质厚度，提高骨密度，增强骨骼的抗压、抗折能力。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提高骨密度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健身操能够提高骨骼的弹性和韧性，降低骨折的风险，特别是在跌倒等意外情况下。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预防骨折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健身操能够促进骨骼的新陈代谢，加速骨细胞的增殖和分化，有助于骨骼的生长和发育。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促进骨骼新陈代谢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健身操对骨骼的影响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增强肌肉力量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健身操中的力量训练能够增强肌肉力量，提高身体的稳定性和平衡性，减少跌倒的风险。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改善肌肉耐力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通过持续的健身操锻炼，可以改善肌肉耐力，使身体在长时间活动时不易疲劳。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塑造健美体型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健身操能够塑造肌肉线条，使身体更加匀称、健美，提升个人形象和自信心。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健身操对肌肉的影响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预防骨质疏松的健身操动作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热身运动是预防骨质疏松健身操的重要环节，其主要目的是提高身体的温度和灵活性，预防运动损伤。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热身运动包括轻松的有氧运动，如慢跑、快走、跳绳等，以及关节活动和肌肉拉伸。这些动作可以帮助身体逐渐进入运动状态，提高身体的温度和血液循环。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热身运动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主运动是预防骨质疏松健身操的主要部分，包括各种针对骨骼和肌肉的运动。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主运动包括站立式深蹲、弓步跳、高抬腿、平板支撑等。这些动作可以刺激骨骼细胞，增加骨密度，提高骨骼的强度和韧性。同时，这些运动也可以锻炼肌肉，提高肌肉的力量和耐力。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主运动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拉伸运动是预防骨质疏松健身操的收尾环节，其主要目的是放松肌肉，缓解运动后的肌肉酸痛和僵硬。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拉伸运动包括静态拉伸和动态拉伸。静态拉伸是在一个姿势下保持一段时间，如俯身腿伸展、仰卧腿伸展等；动态拉伸是在活动过程中进行拉伸，如身体扭转、腿部摆动等。这些动作可以帮助放松肌肉，促进血液循环，缓解运动后的肌肉酸痛和僵硬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拉伸运动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https://d.book118.com/088122100021006030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2024-09-06T08:10:19.432</cp:lastPrinted>
  <dcterms:created xsi:type="dcterms:W3CDTF">2024-09-06T00:10:19Z</dcterms:created>
  <dcterms:modified xsi:type="dcterms:W3CDTF">2024-09-06T00:10:21Z</dcterms:modified>
</cp:coreProperties>
</file>