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4A9A1D-1AAD-4632-8933-D10EF2756C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C18EAA-CEFE-4531-BC18-292E394432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24C4B3-9C8A-4F69-AC22-065143539D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C26BB8-8287-40CF-B829-8554264994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CFA1B8-5E69-46EF-9742-584A907BEC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112F18-7722-43D9-B90C-1B5908863B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503332-80D0-4F91-AE18-740EA422DD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DADCDD-7790-4AE4-B8F4-963EC0446D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077B62-188E-40C9-AE86-CC3708F7AC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5955E-86EB-4A30-B81C-F115E01B9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5F676-5115-48F5-A346-03418D84D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122107117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中考体育分析汇报报告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中考体育考试概述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学生体育成绩分析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体育教学与训练反思</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学校体育设施建设与管理建议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家长参与和支持工作汇报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背景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对中考体育科目进行深入分析，旨在提高学生体育素质，促进学生身心健康和全面发展。</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在当前教育背景下，体育作为中考必考科目之一，越来越受到学校和家长的重视。通过本次分析，可以更好地了解中考体育的考试要求和评分标准，为学生备考提供指导。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考试内容</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学生表现</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问题与挑战</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建议与展望</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探讨学生在备考和考试过程中遇到的问题与挑战，以及可能的解决方案。</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分析学生在中考体育中的表现，包括平均分、及格率、优秀率等。</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包括中考体育的考试科目、考试形式、考试时间等。</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针对中考体育的现状和未来发展趋势，提出相应的建议和展望。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中考体育考试概述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考体育考试通常包括身体素质测试、运动技能测试和体育知识测试三个部分。其中，身体素质测试主要考察学生的速度、力量、耐力、灵敏度和柔韧性等；运动技能测试则要求学生展示在特定运动项目中的技能水平；体育知识测试则涉及学生对体育理论、规则和安全知识等的掌握情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考试内容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学生需要按照考试规定，完成各项测试内容。在身体素质和运动技能测试中，学生需要充分展示自己的能力，争取获得更高的成绩。同时，在体育知识测试中，学生需要准确回答相关问题，展现对体育知识的理解和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考试要求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考试内容和要求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考试形式和评分标准</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中考体育考试一般采用现场测试的形式进行。学生需要在指定的场地和时间内完成各项测试内容。部分地区可能采用电子化设备进行测试和评分，以提高考试的公正性和准确性。</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考试形式</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中考体育考试的评分标准通常根据各项测试内容的难度和重要性进行制定。一般来说，身体素质和运动技能测试的评分会根据学生的表现给予相应的分数，而体育知识测试的评分则会根据学生的答题情况进行评定。最终，各项测试内容的分数会按照一定的权重进行汇总，形成学生的最终成绩。</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评分标准</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考试难度和成绩分布</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从历年的中考体育考试情况来看，考试难度相对稳定，但成绩分布存在一定的波动。一些学生在身体素质和运动技能方面表现突出，能够获得较高的成绩，而另一些学生则可能在这些方面存在不足，导致成绩不佳。此外，体育知识测试的难易程度也会对成绩分布产生一定的影响。</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考生表现和备考建议</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历年的中考体育考试中，一些学生能够充分展示自己的能力和水平，取得优异的成绩。这些学生通常具备良好的身体素质、较高的运动技能水平和扎实的体育知识基础。对于备考中考体育考试的学生来说，建议提前了解考试内容和要求，制定合理的训练计划，注重身体素质和运动技能的训练，同时加强对体育知识的学习和理解。此外，保持良好的心态和自信也是备考成功的关键。</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历年考试情况回顾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学生体育成绩分析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本次中考体育考试全校共有500名学生参加，其中男生260人，女生240人。</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全校平均分为85分，最高分为100分，最低分为60分。</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及格率为98%，优秀率为30%，良好率为50%。</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总体成绩情况</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50833" y="1607909"/>
            <a:ext cx="2035112" cy="2035112"/>
            <a:chOff x="1150833" y="1607909"/>
            <a:chExt cx="2035112" cy="2035112"/>
          </a:xfrm>
        </p:grpSpPr>
        <p:sp>
          <p:nvSpPr>
            <p:cNvPr id="3" name="AutoShape 3"/>
            <p:cNvSpPr/>
            <p:nvPr/>
          </p:nvSpPr>
          <p:spPr>
            <a:xfrm flipH="1">
              <a:off x="1150833" y="160790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37858" y="230780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784686" y="1607814"/>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03157" y="226180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675749" y="2077968"/>
            <a:ext cx="261747" cy="541878"/>
            <a:chOff x="4675749" y="2077968"/>
            <a:chExt cx="261747" cy="541878"/>
          </a:xfrm>
        </p:grpSpPr>
        <p:sp>
          <p:nvSpPr>
            <p:cNvPr id="8" name="Freeform 8"/>
            <p:cNvSpPr/>
            <p:nvPr/>
          </p:nvSpPr>
          <p:spPr>
            <a:xfrm>
              <a:off x="4813195" y="2421154"/>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886919" y="2277231"/>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13195" y="2353336"/>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96444" y="2353336"/>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3678" y="2148739"/>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76822" y="221474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679845" y="2421154"/>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12611" y="221474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86989" y="2353336"/>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9094" y="2077968"/>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13195" y="2077968"/>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753664" y="212492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29280" y="2148739"/>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698324" y="2277231"/>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13195" y="248192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35185" y="2277231"/>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756617" y="2148739"/>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28042" y="2353336"/>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3195" y="2277231"/>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13195" y="2148739"/>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13195" y="221474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46520" y="221474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19755" y="254974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23946" y="2421154"/>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20898" y="248192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675749" y="248192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07778" y="248192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03587" y="2421154"/>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752426" y="213330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847104" y="213330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00051" y="213330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39376" y="219807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859582" y="219807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00051" y="219807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29280" y="226180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870821" y="226180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00051" y="226180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19755" y="233790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881013" y="233790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00051" y="233790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12611" y="240572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888062" y="240572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00051" y="240572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09658" y="246639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893491" y="246639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00051" y="246639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06706" y="253421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896444" y="253421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00051" y="253421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00051" y="260441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26064" y="1607814"/>
            <a:ext cx="2035112" cy="2035112"/>
            <a:chOff x="6426064" y="1607814"/>
            <a:chExt cx="2035112" cy="2035112"/>
          </a:xfrm>
        </p:grpSpPr>
        <p:sp>
          <p:nvSpPr>
            <p:cNvPr id="59" name="AutoShape 59"/>
            <p:cNvSpPr/>
            <p:nvPr/>
          </p:nvSpPr>
          <p:spPr>
            <a:xfrm flipH="1">
              <a:off x="6426064" y="1607814"/>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27579" y="2209032"/>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050487" y="1607909"/>
            <a:ext cx="2035112" cy="2035112"/>
            <a:chOff x="9050487" y="1607909"/>
            <a:chExt cx="2035112" cy="2035112"/>
          </a:xfrm>
        </p:grpSpPr>
        <p:sp>
          <p:nvSpPr>
            <p:cNvPr id="62" name="AutoShape 62"/>
            <p:cNvSpPr/>
            <p:nvPr/>
          </p:nvSpPr>
          <p:spPr>
            <a:xfrm flipH="1">
              <a:off x="9050487" y="160790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497590" y="245077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07862" y="2998750"/>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42096" y="2998750"/>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283760" y="2998750"/>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08945" y="2998750"/>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04945"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69" name="TextBox 69"/>
          <p:cNvSpPr txBox="1"/>
          <p:nvPr/>
        </p:nvSpPr>
        <p:spPr>
          <a:xfrm>
            <a:off x="3539179"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70" name="TextBox 70"/>
          <p:cNvSpPr txBox="1"/>
          <p:nvPr/>
        </p:nvSpPr>
        <p:spPr>
          <a:xfrm>
            <a:off x="6180842"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71" name="TextBox 71"/>
          <p:cNvSpPr txBox="1"/>
          <p:nvPr/>
        </p:nvSpPr>
        <p:spPr>
          <a:xfrm>
            <a:off x="8805265" y="3047613"/>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rgbClr val="FFFFFF">
                    <a:alpha val="100000"/>
                  </a:srgbClr>
                </a:solidFill>
                <a:latin typeface="Microsoft Yahei"/>
                <a:ea typeface="Microsoft Yahei"/>
                <a:cs typeface="Microsoft Yahei"/>
              </a:rPr>
              <a:t>04</a:t>
            </a:r>
          </a:p>
        </p:txBody>
      </p:sp>
      <p:sp>
        <p:nvSpPr>
          <p:cNvPr id="72" name="TextBox 72"/>
          <p:cNvSpPr txBox="1"/>
          <p:nvPr/>
        </p:nvSpPr>
        <p:spPr>
          <a:xfrm>
            <a:off x="6257058"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一班平均分为88分，及格率为100%，优秀率为35%。</a:t>
            </a:r>
          </a:p>
        </p:txBody>
      </p:sp>
      <p:grpSp>
        <p:nvGrpSpPr>
          <p:cNvPr id="73" name="Group 73"/>
          <p:cNvGrpSpPr/>
          <p:nvPr/>
        </p:nvGrpSpPr>
        <p:grpSpPr>
          <a:xfrm>
            <a:off x="454963" y="93878"/>
            <a:ext cx="10641129" cy="914400"/>
            <a:chOff x="454963" y="93878"/>
            <a:chExt cx="10641129" cy="914400"/>
          </a:xfrm>
        </p:grpSpPr>
        <p:sp>
          <p:nvSpPr>
            <p:cNvPr id="74" name="AutoShape 7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TextBox 9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各班级成绩对比</a:t>
              </a:r>
            </a:p>
          </p:txBody>
        </p:sp>
      </p:grpSp>
      <p:sp>
        <p:nvSpPr>
          <p:cNvPr id="95" name="TextBox 95"/>
          <p:cNvSpPr txBox="1"/>
          <p:nvPr/>
        </p:nvSpPr>
        <p:spPr>
          <a:xfrm>
            <a:off x="3600742"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一班平均分为88分，及格率为100%，优秀率为35%。</a:t>
            </a:r>
          </a:p>
        </p:txBody>
      </p:sp>
      <p:sp>
        <p:nvSpPr>
          <p:cNvPr id="96" name="TextBox 96"/>
          <p:cNvSpPr txBox="1"/>
          <p:nvPr/>
        </p:nvSpPr>
        <p:spPr>
          <a:xfrm>
            <a:off x="944426"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一班平均分为88分，及格率为100%，优秀率为35%。</a:t>
            </a:r>
          </a:p>
        </p:txBody>
      </p:sp>
      <p:sp>
        <p:nvSpPr>
          <p:cNvPr id="97" name="TextBox 97"/>
          <p:cNvSpPr txBox="1"/>
          <p:nvPr/>
        </p:nvSpPr>
        <p:spPr>
          <a:xfrm>
            <a:off x="8913375" y="40063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一班平均分为88分，及格率为100%，优秀率为35%。</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517739"/>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李明，男生，获得100分满分成绩，是全校唯一一名满分获得者。他在1000米长跑项目中以3分10秒的成绩获得第一名，展现出出色的耐力和速度。</a:t>
            </a:r>
          </a:p>
        </p:txBody>
      </p:sp>
      <p:sp>
        <p:nvSpPr>
          <p:cNvPr id="15" name="TextBox 15"/>
          <p:cNvSpPr txBox="1"/>
          <p:nvPr/>
        </p:nvSpPr>
        <p:spPr>
          <a:xfrm>
            <a:off x="7417207" y="1517739"/>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王丽，女生，获得98分的高分成绩。她在跳远项目中跳出了5.2米的好成绩，获得了该项目的冠军。</a:t>
            </a:r>
          </a:p>
        </p:txBody>
      </p:sp>
      <p:sp>
        <p:nvSpPr>
          <p:cNvPr id="16" name="TextBox 16"/>
          <p:cNvSpPr txBox="1"/>
          <p:nvPr/>
        </p:nvSpPr>
        <p:spPr>
          <a:xfrm>
            <a:off x="1002893" y="4404488"/>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张强，男生，获得96分的高分成绩。他在篮球项目中表现出色，凭借出色的运球、投篮和防守能力帮助球队获得了胜利。</a:t>
            </a:r>
          </a:p>
        </p:txBody>
      </p:sp>
      <p:sp>
        <p:nvSpPr>
          <p:cNvPr id="17" name="TextBox 17"/>
          <p:cNvSpPr txBox="1"/>
          <p:nvPr/>
        </p:nvSpPr>
        <p:spPr>
          <a:xfrm>
            <a:off x="7417207" y="4404488"/>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这些优秀运动员的出色表现不仅体现了他们的个人才能和努力，也展示了学校体育教育的成果和教练员的辛勤付出。</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优秀运动员成绩展示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体育教学与训练反思</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https://d.book118.com/088122107117006044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2024-09-25T01:29:44.448</cp:lastPrinted>
  <dcterms:created xsi:type="dcterms:W3CDTF">2024-09-24T17:29:44Z</dcterms:created>
  <dcterms:modified xsi:type="dcterms:W3CDTF">2024-09-24T17:29:46Z</dcterms:modified>
</cp:coreProperties>
</file>