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5DAAC-675B-4011-9E3D-F74BF31E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AF6F7-3AF9-4F7E-8847-5C57E551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FA90F-B900-40F6-A1DD-0EE26A14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843BC-7E45-4387-B8A5-AF8644A8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9AC2A-35C2-42D4-BDA8-FA46075E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ED542-2EC0-400F-B62F-417D646E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144E1-A8C5-4543-8F4B-1CEF250F3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55EF2-2AEC-48C6-9C1E-0C1A7A77D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9BDBD-9716-4305-825E-F6269CF33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E3ED0-58B1-4F57-A102-93B405530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20792-44B7-4201-B325-70F7CE91D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3005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制造业销售技巧培训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制造业销售团队管理与激励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制造业销售实战案例分析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制造业销售市场规模庞大，近年来保持稳定增长。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随着全球化和技术进步，制造业销售市场有望继续扩大。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新兴市场的崛起为制造业销售提供了更多机会。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65" b="31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客户需求多样化，要求制造商提供个性化解决方案。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产品质量和性能是客户关注的重点。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客户对交货期和售后服务的要求越来越高。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制造业销售市场竞争激烈，价格战是常用手段。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品牌建设和营销推广成为制造商提升竞争力的重要途径。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创新和研发能力是企业保持领先地位的关键。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制造业销售技巧基础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积极倾听客户需求，理解客户痛点和期望。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用简洁明了的语言描述产品特点和优势，避免使用过于专业的术语。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与客户建立情感联系，表达对客户问题的理解和关心。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提前了解客户需求和产品特点，准备相应的展示材料和演示设备。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8" r="1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针对客户关注点，重点展示产品的独特优势和功能。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邀请客户参与产品演示，增强客户对产品功能和性能的直观感受。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产品展示与演示技巧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遇到客户异议或投诉时，保持冷静和耐心，认真倾听客户意见。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针对客户问题，积极寻找解决方案，及时跟进处理进展。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详细记录客户异议或投诉内容及处理结果，为后续改进提供参考。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处理客户异议和投诉技巧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根据客户的具体需求和期望，提供个性化的产品或解决方案，以满足客户的独特需求。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通过与客户交流、市场分析和竞争对手研究，全面了解客户的需求、期望和痛点。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对客户的反馈和需求变化保持高度敏感，及时调整策略，确保始终与客户的需求保持同步。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始终坚守诚信原则，不夸大其词，不虚假宣传，以真诚的态度赢得客户的信任。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展示自己在制造业领域的专业知识和经验，提供专业的建议和解决方案，树立专业形象。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积极寻求与客户的共同利益点，构建互利共赢的合作关系，实现长期稳定的合作。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建立信任与合作关系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https://d.book118.com/088123005006006036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2024-09-15T03:29:35.049</cp:lastPrinted>
  <dcterms:created xsi:type="dcterms:W3CDTF">2024-09-14T19:29:35Z</dcterms:created>
  <dcterms:modified xsi:type="dcterms:W3CDTF">2024-09-14T19:29:37Z</dcterms:modified>
</cp:coreProperties>
</file>