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2C4648-A91A-440E-8D7D-11A73C958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ED0A53-5F50-4DEE-9283-5A02F40FE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0154D4-D53F-4CD0-A99F-B037B5628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C99533-7C93-4BF7-972B-24A866D85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4499A7-3AA3-4E7D-9A2D-539CEFC6F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E2B045-8C59-4665-A51F-815BBDBFB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775D6D-1ACF-4497-AECB-4CE2B205C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953356-1948-4AC1-B8F4-3E354BB41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F7FB3F-5A58-4CEC-A575-862713491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C4ACC0-EF70-422C-BC9F-DD8986CA0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430932-B7E4-4A40-8F32-B06C969EB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123021014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妊娠期糖尿病的护理查房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妊娠期糖尿病患者的护理评估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妊娠期糖尿病患者的护理措施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妊娠期糖尿病患者并发症的预防与处理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胎儿监测与分娩期管理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产后随访及家庭护理指导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妊娠期糖尿病概述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定义与发病机制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妊娠期糖尿病（GDM）是指在妊娠期间首次发现或发生的糖代谢异常，通常发生在妊娠中晚期。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DM的发病机制涉及胰岛素抵抗和胰岛素分泌不足。在妊娠期间，孕妇体内激素变化导致胰岛素敏感性下降，同时胎盘产生的激素也具有拮抗胰岛素的作用，使得胰岛素需求增加。当胰岛素分泌不能满足妊娠期的生理需求时，就会发生GDM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GDM患者通常无明显症状，但可能出现口渴、多饮、多尿、乏力等非特异性表现。严重时可出现酮症酸中毒、高渗性昏迷等急性并发症。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GDM的诊断通常依据口服葡萄糖耐量试验（OGTT）的结果。在妊娠24-28周进行OGTT，若空腹血糖≥5.1mmol/L，或1小时血糖≥10.0mmol/L，或2小时血糖≥8.5mmol/L，则可诊断为GDM。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临床表现及诊断标准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母婴并发症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GDM可增加妊娠期高血压疾病、羊水过多、胎膜早破、早产、胎儿生长受限、巨大儿等母婴并发症的发生率。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长期危害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患有GDM的孕妇及其子女远期发生2型糖尿病、代谢综合征等慢性疾病的风险增加。此外，GDM还可能对孕妇的心血管系统、肾脏等造成长期损害。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对胎儿的影响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高血糖环境可能导致胎儿胰岛细胞增生和肥大，增加新生儿低血糖、新生儿呼吸窘迫综合征等疾病的发生率。同时，高血糖还可能影响胎儿的正常发育，增加胎儿畸形的风险。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并发症与危害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妊娠期糖尿病患者的护理评估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详细询问患者既往病史、家族病史、孕产史等，特别注意有无糖尿病家族史、既往妊娠期糖尿病史、巨大儿分娩史等。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测量患者的身高、体重、血压等，计算体质指数（BMI），观察有无肥胖、高血压等体征。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病史采集与体格检查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57" b="25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实验室检查结果分析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血糖监测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定期监测患者的空腹血糖、餐后血糖及糖化血红蛋白等指标，评估血糖控制情况。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尿糖和尿酮体检测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了解有无尿糖阳性及尿酮体，判断病情严重程度。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肝肾功能及血脂检查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评估患者的肝肾功能及血脂代谢情况，及时发现并发症。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社会支持评估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评估患者的家庭关系、经济状况、工作环境等社会支持因素，为患者提供个性化的护理计划。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健康知识及信念评估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了解患者对妊娠期糖尿病的认知程度，评估其健康信念和自我效能感，为健康教育提供依据。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心理状况评估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了解患者的情绪状态，有无焦虑、抑郁等心理问题，提供必要的心理支持和干预。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5458" r="254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心理社会因素评估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妊娠期糖尿病患者的护理措施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543" r="1454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根据患者的体重、孕周、血糖水平等制定个体化的饮食计划，合理控制总热量摄入，保持营养均衡。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个体化饮食计划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适当减少主食的摄入量，尤其是精制糖和甜食的摄入，增加蔬菜、水果和全谷物的摄入。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控制碳水化合物摄入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适量增加鱼、禽、蛋、瘦肉等优质蛋白质的摄入，以满足胎儿生长发育的需要。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增加优质蛋白质摄入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减少饱和脂肪酸的摄入，如动物油脂、肥肉等，增加不饱和脂肪酸的摄入，如橄榄油、坚果等。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控制脂肪摄入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饮食调整与营养支持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根据患者的身体状况和孕周制定个体化的运动方案，推荐适合妊娠期的运动方式，如散步、孕妇瑜伽等。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个体化运动方案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建议患者在餐后进行适量运动，每次运动时间不少于30分钟，每周至少进行3-5次运动。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运动时间和频率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7150" r="71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运动时应避免剧烈运动和过度劳累，注意补充水分和能量，避免空腹运动，以免发生低血糖。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运动注意事项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运动锻炼指导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https://d.book118.com/088123021014006047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2024-09-28T06:01:28.774</cp:lastPrinted>
  <dcterms:created xsi:type="dcterms:W3CDTF">2024-09-27T22:01:28Z</dcterms:created>
  <dcterms:modified xsi:type="dcterms:W3CDTF">2024-09-27T22:01:30Z</dcterms:modified>
</cp:coreProperties>
</file>