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49CFD-AD5E-462C-8C15-7B8E1710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2209E-AE6F-4A30-937A-4D45F1DB4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0051D-25BA-4250-AA49-AD8D0CE1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15532-E0D2-4373-A206-55A37CED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2D05C-EB9C-46CC-B3E3-29D3DF2D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B34C2-AB7C-4C41-A043-0C23EFE0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B9009-67CE-4B06-AB51-9142C2A1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7AB16-F521-41DC-89D7-2B07260A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CE0E7-466D-41A3-ADAB-4DE2434C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46E3F-B0B5-40A7-9A43-A2641F3B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9F40E-68BF-495C-B13C-F9B5BEAF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3120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伤医事件背后的医疗资金分配问题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伤医事件现状与影响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医疗资金分配现状剖析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伤医事件与资金分配关系探讨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92" b="154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伤医事件频发原因分析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部分患者对医疗效果期望过高，与医护人员沟通不畅导致矛盾激化。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医疗纠纷处理机制不完善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部分患者选择通过暴力手段解决医疗纠纷，伤医事件成为其发泄情绪的途径。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部分患者存在心理问题，通过伤害医护人员来寻求关注或发泄情绪。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职业倦怠感增强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06" b="66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57" b="985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对医护人员心理及职业影响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医护人员面临患者伤害的风险，导致其在工作中承受较大的心理压力。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频繁的伤医事件使医护人员对职业产生倦怠感，影响其工作积极性和效率。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部分医护人员因无法承受伤医事件带来的压力而选择离开医疗行业。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伤医事件频发引起媒体广泛关注，相关报道数量增多。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媒体报道增多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公众关注度提高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社会舆论压力增大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伤医事件涉及公众利益，引发社会各界对医疗行业的关注和讨论。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公众对伤医事件的谴责和呼吁加强医疗安全的声音不断高涨。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社会舆论与公众关注度提升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政策法规背景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加强医院安保措施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建立和谐医患关系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加强法律制裁力度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政策法规背景及应对措施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国家相继出台一系列政策法规，加强医疗行业安全管理和维护医护人员权益。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提高医院安保水平，加强门禁系统和监控设备的建设与维护。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对暴力伤医行为依法严厉打击，维护医护人员合法权益和社会公平正义。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加强医患沟通，提高医疗质量和服务水平，减少医疗纠纷的发生。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医疗资金分配现状剖析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尽管国家逐年增加医疗投入，但相较于庞大的医疗需求，资金总量仍显不足。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625" b="8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总量不足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医疗投入在预防、治疗和康复等环节的分配比例不尽合理，重治疗轻预防的现象较为普遍。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不同地区的医疗投入存在明显差异，一些偏远和贫困地区医疗资源严重匮乏。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国家层面医疗资金投入情况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不同等级医院间合作不足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各级医院之间缺乏有效的合作机制，导致资源无法共享，资金利用效率低下。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三级医院资金雄厚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大型三级医院在医疗设备、人才引进和科研等方面的投入远超过其他医院。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基层医院资金紧张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基层医院在资金分配上处于劣势，设备更新、人才培训和学科建设等方面面临诸多困难。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各级医院资金分配差异比较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科室间收入差距大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不同科室之间的收入差距较大，一些冷门科室和辅助科室的收入较低，难以吸引和留住人才。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科室内部资金分配不合理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一些科室内部存在资金分配不合理的现象，如过于注重科研而忽视临床等。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重点科室资金倾斜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一些医院在资金分配上向重点科室倾斜，导致其他科室发展受限。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423" r="84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科室间资金分配不均问题探讨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基层医疗机构的资金投入普遍不足，导致设备陈旧、人才短缺和服务能力有限。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基层医疗机构的补偿机制不完善，一些政策性亏损无法得到有效弥补。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补偿机制不完善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417" r="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由于基层医疗机构的服务能力和水平有限，患者对其信任度较低，导致基层医疗机构的运营更加困难。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患者信任度低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基层医疗机构资金困境分析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伤医事件与资金分配关系探讨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https://d.book118.com/088123120137006034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2024-09-13T13:14:58.818</cp:lastPrinted>
  <dcterms:created xsi:type="dcterms:W3CDTF">2024-09-13T05:14:58Z</dcterms:created>
  <dcterms:modified xsi:type="dcterms:W3CDTF">2024-09-13T05:15:00Z</dcterms:modified>
</cp:coreProperties>
</file>