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EDDE07-B225-4F81-BE6E-20CD72B90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001EF2-C6E3-4E25-92BC-7790BAFB0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AE8F9F-158B-423D-9896-1E57CEA30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BD9A4F-6562-4A9A-AB88-B29BACF7C5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5D9707-9C97-4B64-AC9F-84D23272DE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156A79-4D6C-4730-97BC-E20E266C0F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ED80F6-C2FC-4CC2-B16F-1A5437855B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3C34CB-95FE-47F5-8CC3-A98507AD5B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0B829D-E24A-413C-B559-7AFBBD63D7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31155-AB9E-49DE-A8B0-C5D81C4D8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47BB97-62FF-4695-B704-A366448A5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23123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生化分离绪论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生化分离概述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生化分离原理与方法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生化分离技术应用领域</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生化分离实验设计与操作注意事项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生化分离技术发展趋势与挑战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生化分离概述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生化分离是指利用物理、化学或生物方法，将生物体中的目标物质从复杂体系中分离出来的技术。</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获取高纯度、高活性的目标物质，为后续研究或应用提供基础。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23" b="42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生物医药领域</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农业领域</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环境领域</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生化分离是生物医药研发和生产过程中的关键技术，用于提取和纯化药物、疫苗、抗体等生物活性物质。</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生化分离可用于提取植物中的有效成分，如色素、香料、营养品等，为农业产品的深加工提供技术支持。</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生化分离可用于处理污水、废气等环境问题，通过分离和去除有害物质，保护环境安全。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生化分离的重要性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生化分离技术经历了从简单沉淀、萃取到现代色谱、电泳等高新技术的发展历程，不断向着高效、高选择性、高自动化的方向发展。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目前生化分离技术已经广泛应用于各个领域，形成了多种分离方法和技术的综合应用体系。同时，随着生命科学和生物技术的不断发展，生化分离技术也在不断创新和完善，为未来的研究和应用提供更多可能性。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生化分离原理与方法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盐析法</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有机溶剂沉淀法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选择性沉淀法</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沉淀法</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利用有机溶剂的脱水作用使蛋白质等生物大分子溶解度降低而沉淀析出。</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利用某些试剂与特定生物大分子形成不溶性复合物而沉淀析出。</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通过加入中性盐使蛋白质等生物大分子溶解度降低而沉淀析出。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吸附色谱法</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分配色谱法</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离子交换色谱法</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凝胶色谱法</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色谱法</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利用生物大分子与离子交换剂之间的离子交换作用进行分离。</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利用生物大分子在固定相和流动相中的分配系数不同进行分离。</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利用吸附剂对生物大分子的吸附能力不同进行分离。</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利用凝胶的分子筛效应对生物大分子进行分离。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膜分离法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利用超滤膜截留生物大分子而让小分子物质通过。</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利用半透膜使溶剂从高浓度溶液向低浓度溶液渗透，达到分离目的。</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介于超滤和反渗透之间的一种膜分离技术，可去除部分小分子物质和盐类。</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超滤法</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反渗透法</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纳滤法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利用生物大分子在电场中的迁移速度不同进行分离。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电泳法</a:t>
            </a:r>
          </a:p>
        </p:txBody>
      </p:sp>
      <p:pic>
        <p:nvPicPr>
          <p:cNvPr id="5" name="Picture 5"/>
          <p:cNvPicPr>
            <a:picLocks noChangeAspect="1"/>
          </p:cNvPicPr>
          <p:nvPr/>
        </p:nvPicPr>
        <p:blipFill>
          <a:blip r:embed="rId2"/>
          <a:srcRect l="16625" r="16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利用生物大分子在两种互不相溶的溶剂中的溶解度不同进行分离。</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萃取法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利用生物大分子在特定条件下的结晶性质进行分离纯化。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结晶法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生化分离技术应用领域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利用生化分离技术对蛋白质进行分离和纯化，用于制备生物药物、诊断试剂等。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蛋白质分离纯化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171" r="2517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细胞分离培养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6" r="1662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基因工程产物分离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通过生化分离技术分离和培养细胞，用于细胞治疗、组织工程等。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对基因工程表达的产物进行分离纯化，用于生产基因工程药物、疫苗等。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生物医药领域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利用生化分离技术从食品原料中提取功能性成分，如多糖、多酚、蛋白质等。</a:t>
            </a:r>
          </a:p>
        </p:txBody>
      </p:sp>
      <p:pic>
        <p:nvPicPr>
          <p:cNvPr id="4" name="Picture 4"/>
          <p:cNvPicPr>
            <a:picLocks noChangeAspect="1"/>
          </p:cNvPicPr>
          <p:nvPr/>
        </p:nvPicPr>
        <p:blipFill>
          <a:blip r:embed="rId2"/>
          <a:srcRect l="16542" r="16542"/>
          <a:stretch>
            <a:fillRect/>
          </a:stretch>
        </p:blipFill>
        <p:spPr>
          <a:xfrm>
            <a:off x="1602827" y="1536628"/>
            <a:ext cx="1898908"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功能性成分提取</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通过生化分离技术去除食品中的有害物质，如农药残留、重金属等。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食品有害物质去除</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对食品中的不同组分进行分离，如油脂、蛋白质、碳水化合物等，用于食品的加工和改良。</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食品组分分离</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食品工业领域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361" r="236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947" b="494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环境保护领域</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废水处理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利用生化分离技术对废水中的有害物质进行去除和回收，实现废水的净化和资源化。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大气污染治理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通过生化分离技术去除大气中的有害物质，如二氧化硫、氮氧化物等。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土壤修复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利用生化分离技术对污染土壤中的有害物质进行去除和降解，恢复土壤的生态功能。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73" r="1467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生物化工产品开发</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利用生化分离技术从生物资源中提取和纯化化工原料和产品，如生物碱、有机酸等。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生物质能源开发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利用生化分离技术从生物质中提取燃料乙醇、生物柴油等可再生能源。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生物材料制备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通过生化分离技术制备生物相容性好的生物材料，用于医疗器械、组织工程等领域。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其他领域</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生化分离实验设计与操作注意事项</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https://d.book118.com/088123123067006035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2024-09-14T08:11:20.854</cp:lastPrinted>
  <dcterms:created xsi:type="dcterms:W3CDTF">2024-09-14T00:11:20Z</dcterms:created>
  <dcterms:modified xsi:type="dcterms:W3CDTF">2024-09-14T00:11:23Z</dcterms:modified>
</cp:coreProperties>
</file>