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BE841E-B942-4E68-97B4-C5C985786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506398-455F-490D-8E7C-F9D302338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BC7714-BFD7-4645-90A6-3BD7F6AE4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2BF486-1FE8-4D19-9269-5E7AA7434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EFB73F-5B8E-49B5-B8C5-DDC07390B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EF8D6A-7C68-4F76-BF5B-4C15E3D2F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5E5915-DEA7-40D2-BBB8-6F35CFFCA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2A7187-BAAF-43B8-A08B-C953A8F39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5F81DA-BFCB-46E5-AE5B-034049E27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E94869-390E-4683-8F65-2845CE6A89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7959BD-9B02-402F-B4EE-450F3F56C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1241030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61919" y="3652786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30185" y="4170682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麻醉中的紧急情况处理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紧急情况概述与分类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呼吸系统紧急情况处理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循环系统紧急情况处理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神经系统紧急情况处理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代谢系统紧急情况处理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其他紧急情况处理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紧急情况概述与分类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在麻醉过程中，由于各种原因导致患者生理功能出现严重紊乱，威胁生命安全的突发状况。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麻醉中紧急情况处理是麻醉医师必须掌握的基本技能，及时、正确的处理能显著降低患者死亡率和并发症发生率。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常见类型与特点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心血管系统紧急情况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如心跳骤停、严重低血压、高血压危象等，表现为心率、血压急剧变化，心律失常等。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呼吸系统紧急情况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如呼吸道梗阻、急性肺水肿、严重低氧血症等，表现为呼吸困难、氧饱和度下降、呼吸急促等。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神经系统紧急情况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如颅内压增高、癫痫持续状态等，表现为意识障碍、颅内压升高、肢体抽搐等。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92337" y="2672075"/>
            <a:ext cx="2207272" cy="22072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风险评估：根据患者年龄、病情、手术类型等因素，评估麻醉中可能出现的紧急情况及风险程度。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术前充分评估患者状况，制定个体化麻醉方案。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选择合适的麻醉药物和方法，减少不良反应的发生。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术中密切监测患者生命体征，及时发现并处理异常情况。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建立完善的紧急情况处理流程和团队协作机制，确保患者安全。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76650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风险评估及预防措施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呼吸系统紧急情况处理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可能由于舌后坠、分泌物或异物阻塞、喉头水肿等引起。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立即解除梗阻，保持呼吸道通畅。如为舌后坠，可将头后仰并托起下颌；如为分泌物或异物阻塞，应迅速吸除；如为喉头水肿，应给予抗过敏药物，必要时行气管切开。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呼吸道梗阻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可能由于气管插管刺激、吸入刺激性气体、过敏反应等引起。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立即停止刺激因素，给予支气管扩张剂如氨茶碱等，同时吸氧，必要时行机械通气。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支气管痉挛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处理措施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可能由于输液过量、心功能不全、过敏反应等引起。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立即停止输液，给予利尿剂、强心剂、抗过敏药物等治疗，同时吸氧，保持呼吸道通畅。如病情严重，应行机械通气。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00" r="24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肺水肿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循环系统紧急情况处理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麻醉过深、血容量不足、过敏反应等。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低血压的原因识别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调整麻醉深度，补充血容量，使用血管活性药物。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紧急处理措施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持续监测血压和心率，纠正病因。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后续治疗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低血压与休克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792" b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后续治疗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抗心律失常药物使用，持续心电监测。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心律失常类型识别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室上性、室性心律失常等。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紧急处理措施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电复律、CPR、除颤等。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心律失常与心跳骤停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https://d.book118.com/088124103014006032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2024-09-09T08:28:58.640</cp:lastPrinted>
  <dcterms:created xsi:type="dcterms:W3CDTF">2024-09-09T00:28:58Z</dcterms:created>
  <dcterms:modified xsi:type="dcterms:W3CDTF">2024-09-09T00:29:00Z</dcterms:modified>
</cp:coreProperties>
</file>