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2EF83-281E-41F2-8873-864F9B0D8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77DE5-95BD-4519-AD4D-E1F375E7C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DF848-82D6-4CC8-BB43-F52512760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B05C1-58E7-4E3C-B6CC-A75D62C8D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C40DA6-63E6-4835-ADD7-5213AF5C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4291F2-4065-400D-8870-1227A6082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649BCC-C227-4589-B38A-3B2DD3A79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CDE5F-7523-4FE4-9BE9-B18A6421C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5640B-CDFE-4072-8375-C0CEB1E9F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C86A0-EE08-40AB-A3ED-368D509C5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4315E-1DD7-4D18-A8D1-91091CAF7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24127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机遇优势挑战劣势分析报告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本报告旨在全面分析组织或企业所面临的机遇、优势、挑战和劣势，为制定有效的发展战略提供决策支持。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随着市场竞争的加剧和全球化趋势的推进，组织或企业需要更加清晰地认识自身所处的内外部环境，以便抓住机遇、发挥优势、应对挑战并改进劣势。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本报告主要关注组织或企业近三到五年的发展机遇、优势、挑战和劣势。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本报告涵盖组织或企业在国内外市场的表现及竞争态势。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本报告将详细分析组织或企业的市场环境、竞争状况、资源能力、技术创新等方面，以揭示其机遇、优势、挑战和劣势。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国际化拓展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企业可以积极开拓国际市场，利用全球资源，提高品牌影响力和市场份额。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随着全球化和经济发展，新兴市场不断涌现，为企业提供了广阔的市场空间。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消费者需求日益多样化和个性化，对产品品质和服务水平提出更高要求，为企业创新提供了动力。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随着科技的不断进步，新技术、新工艺和新材料不断涌现，为企业提供了更多的技术选择和创新机会。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数字化技术的广泛应用正在改变企业运营方式和商业模式，为企业提高效率和降低成本提供了可能。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人工智能、大数据等技术的快速发展，为企业实现智能化生产和管理提供了有力支持。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技术机遇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政府出台一系列支持企业发展的政策措施，如税收优惠、资金扶持、人才引进等，为企业发展提供了有力保障。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政府制定相关产业政策，鼓励企业投资新兴产业和领域，为企业提供了新的发展机遇。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政府制定区域发展政策，支持特定地区或领域的发展，为企业在特定市场或领域寻求发展提供了机会。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区域发展政策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74" r="1567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拥有丰富的自然资源，如矿产、能源、水资源等，为经济发展提供了坚实的基础。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拥有高素质、技能熟练、成本相对较低的劳动力资源，有利于企业在市场竞争中取得优势。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位于交通便利、物流发达的地理位置，便于开展国际贸易和合作。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资源优势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拥有强大的研发团队和先进的技术设备，能够不断创新并开发出具有市场竞争力的新产品。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技术转化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能够将科研成果有效转化为实际应用，提高生产效率和产品质量。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与国内外知名企业、高校和科研机构建立了广泛的合作关系，共同推动技术进步和产业升级。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在市场上享有较高的知名度和美誉度，有利于吸引消费者和拓展市场份额。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消费者对品牌有较高的忠诚度，能够形成稳定的消费群体和市场份额。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品牌在市场上具有一定的影响力，能够引领行业趋势和消费潮流。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随着消费者需求的不断变化和升级，企业需要不断创新以满足客户的多样化需求。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市场不确定性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市场受到政策法规、经济环境等多种因素的影响，存在一定的不确定性和风险。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当前市场上竞争对手众多，市场份额争夺激烈，对新进入者形成了一定的压力。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市场挑战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https://d.book118.com/088124127117006046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2024-09-27T18:35:54.044</cp:lastPrinted>
  <dcterms:created xsi:type="dcterms:W3CDTF">2024-09-27T10:35:54Z</dcterms:created>
  <dcterms:modified xsi:type="dcterms:W3CDTF">2024-09-27T10:35:56Z</dcterms:modified>
</cp:coreProperties>
</file>