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1CF0B-1792-47D1-80C9-8217048BB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56CB9-E90F-46F1-BDE9-D98E7A8E9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4E592-76A7-4E43-8ECD-3B635B2EF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742B4-B050-414F-93F8-928E937B3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C1568C-BF85-4425-9DED-FA3CA4BB4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C8FCD-B8D1-4DAC-B171-4CD50B182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F006BD-CFCE-46EE-80CF-750DD262A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DF469-CA07-4B29-8B43-9E9A625D7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97DCD-9521-4F66-A61C-54F294FA0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6CCAD-FB14-4572-B53F-3BE2D4A23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812C8-9A78-4932-AB37-13B7CA7C8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25126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安全生产培训年度绩效与效果分析报告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安全生产培训年度绩效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建议和改进措施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3" b="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评估过去一年中安全生产培训的实施效果，识别存在的问题和改进的方向，为未来的培训计划提供依据。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随着企业对安全生产重视程度的提高，安全生产培训已成为企业不可或缺的一部分。本报告旨在全面分析培训的绩效，为企业决策提供数据支持。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本报告主要针对过去一年内的安全生产培训项目进行分析，包括培训内容、参与人员、实施方式等。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由于数据收集的局限性，本报告可能无法涵盖所有细节，仅提供主要趋势和关键问题的分析。对于某些特定情况或异常数据，可能需要进一步深入分析。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安全生产培训年度绩效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总结词：全面评估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详细描述：对年度安全生产培训计划的完成情况进行全面评估，包括培训课程数量、参加人数、培训时间等指标。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总结词：客观评价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详细描述：通过问卷调查、考试成绩、实际操作等方式，对培训质量进行客观评价，了解员工对培训内容的掌握程度。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培训质量评估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总结词：意识增强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详细描述：通过员工安全意识调查，了解员工安全意识的变化情况，分析培训对员工安全意识提升的影响。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通过安全生产培训，员工的安全意识和操作技能得到提升，事故率呈现下降趋势。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事故率下降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分析各类事故发生的频率和原因，识别出事故多发区域和环节，为后续培训和改进提供依据。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针对典型事故案例，制定和实施预防措施，降低事故发生的概率。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事故率变化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通过检查和评估员工在生产过程中的操作规程执行情况，发现并纠正不规范操作。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操作规程执行情况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定期对员工进行安全操作考核，确保员工掌握安全操作规程，提高操作合规性。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定期操作考核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对违反安全操作规程的行为进行处罚，警示和教育其他员工，强化安全意识。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违规行为处罚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安全操作合规性提高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https://d.book118.com/088125126126006037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2024-09-17T21:11:16.816</cp:lastPrinted>
  <dcterms:created xsi:type="dcterms:W3CDTF">2024-09-17T13:11:16Z</dcterms:created>
  <dcterms:modified xsi:type="dcterms:W3CDTF">2024-09-17T13:11:18Z</dcterms:modified>
</cp:coreProperties>
</file>