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C6D7A-4317-4E42-BE81-36A103D92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F1F85-ED79-489F-9259-C3805008F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C23CF1-55DF-45BE-88B1-53A51258B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C07DEB-CB97-49EF-9C5C-0DF48E6DB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153CCC-6834-472A-A913-11BFA28FA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0A554E-F04D-40E2-8CF4-305D3F68A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5C240D-A1F8-4DBB-8506-488C59EF8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47547B-C617-4A27-9A98-5E7C9F337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8D8E74-4A98-4546-A9FE-5B6650B18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F76FB-4603-48C1-A16B-A951A58BF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61B4A-B257-4085-8BB8-01C93A66B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3013201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规范化管理保证书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规范化管理的概念和重要性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规范化管理的实施方法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规范化管理的成功案例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企业规范化管理对于提高企业竞争力、促进企业可持续发展至关重要。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然而，当前许多企业在管理方面存在不规范、不科学的问题，导致企业发展受阻。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8052" b="1805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8132" b="1813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随着社会经济的快速发展，企业数量不断增加，市场竞争日益激烈。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通过规范化管理保证书，明确企业规范化管理的目标和要求，促进企业提高管理水平，增强市场竞争力。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有助于企业树立良好的形象，赢得客户信任；有利于提高企业运营效率，降低管理成本；有助于培养员工规范化管理的意识，提升整体素质。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规范化管理的概念和重要性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361" b="26361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规范化管理的定义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规范化管理是指在组织内部建立一套系统、规范的管理体系，确保各项工作按照统一的标准和流程进行，以提高工作效率和质量。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规范化管理强调制度化、流程化、标准化和信息化，通过制定明确的规章制度、工作流程和操作规范，确保各项工作有章可循、有据可查。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规范化管理能够减少工作中的重复和浪费，优化工作流程，提高工作效率。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通过制定明确的标准和规范，规范化管理能够确保工作质量稳定可靠，减少人为因素对工作质量的影响。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提升工作质量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规范化管理有助于提高组织的整体运营水平，增强组织在市场中的竞争力。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增强组织竞争力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通过规范化的管理，组织能够更好地防范和应对各种风险，保障组织的稳定发展。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降低风险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规范化管理的重要性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规范化管理的实施方法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制定详细规范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根据组织的特点和需求，制定具体的操作规范和工作流程，明确各项工作的要求和标准。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统一标准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确保所制定的规范和流程在不同部门和岗位之间具有统一的标准，以实现管理的规范化和标准化。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明确管理目标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在制定规范和流程前，应明确组织的管理目标，以确保规范和流程与组织战略一致。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93" r="29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制定规范和流程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https://d.book118.com/088130132013006044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2024-09-23T23:07:16.115</cp:lastPrinted>
  <dcterms:created xsi:type="dcterms:W3CDTF">2024-09-23T15:07:16Z</dcterms:created>
  <dcterms:modified xsi:type="dcterms:W3CDTF">2024-09-23T15:07:18Z</dcterms:modified>
</cp:coreProperties>
</file>