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08C43D-BB03-4A04-AE7A-6F61AFEE4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46DCC-0BAD-4A3C-8B87-AC8664CE9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4FDD20-645F-4766-BB4E-C6C63C814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E21434-D6EF-476F-8712-37E456C6C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09C81F-A2F8-4A87-B3CF-65A6843310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D27D6D-4C0B-4247-B627-D56A9DC9B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6494E2-DEE0-4F58-A62B-11C7D6299B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8A446A-7E6A-4A43-900C-AF4C9A66C5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F64BC0-806F-45C4-8A36-F6864F6D2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BC700B-41D0-405C-AAAA-7F07DD754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27B64C-36FE-44FD-861C-CDC0E5CE6E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3106411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建筑企业财务管理教材</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建筑企业财务管理概述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建筑企业筹资管理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建筑企业投资管理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建筑企业营运资金管理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建筑企业利润分配管理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建筑企业财务风险管理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建筑企业财务管理概述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89" b="5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建筑企业财务管理是指对建筑企业生产经营过程中的资金运动进行预测、决策、计划、控制、核算和分析等一系列管理工作的总称。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建筑企业财务管理具有资金占用多、管理周期长、涉及面广、经济核算复杂等特点。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建筑企业财务管理定义与特点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建筑企业财务管理的目标包括实现企业价值最大化、确保资金安全、提高资金效益等。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建筑企业财务管理的原则包括合法性原则、整体性原则、经济性原则、动态平衡原则等。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建筑企业财务管理目标与原则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建筑企业财务管理体系包括财务预测与决策、财务预算与控制、财务核算与分析、财务监督与评价等方面。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财务管理体系构建内容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构建建筑企业财务管理体系需要采用系统论、控制论、信息论等现代管理理论和方法，结合建筑企业实际情况，建立科学、合理、有效的财务管理体系。同时，还需要注重财务管理体系的动态性和适应性，根据市场变化和企业发展不断调整和完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财务管理体系构建方法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建筑企业财务管理体系构建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建筑企业筹资管理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银行贷款</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股票发行</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债券发行</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租赁融资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筹资渠道与方式选择</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5289" b="152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通过向商业银行申请贷款，获取所需资金，需考虑贷款额度、利率和还款期限等因素。</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通过发行股票筹集资金，需符合相关法规要求，并考虑市场接受程度。</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发行企业债券或可转换债券等，以较低成本筹集资金，需关注债券评级和偿还能力。</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通过融资租赁等方式获取设备使用权，缓解资金压力。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包括利息、手续费、担保费等直接成本和因筹资产生的间接成本。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筹资成本构成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成本计算方法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采用加权平均资本成本等方法计算不同筹资方式的成本。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通过优化筹资结构、降低筹资成本、提高资金使用效率等措施控制筹资成本。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筹资成本计算及控制策略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包括市场风险、信用风险、流动性风险等。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筹资风险类型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采用定性和定量相结合的方法，对筹资风险进行评估。</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风险评估方法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建立风险预警机制，制定应急预案，加强内部控制和风险管理，降低筹资风险。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防范措施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筹资风险评估与防范措施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建筑企业投资管理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375" r="13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项目初步筛选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尽职调查与评估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投资决策制定</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决策审批与实施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投资项目评估与决策流程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根据企业战略规划和市场需求，初步筛选具有潜力的投资项目。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基于项目评估结果，结合企业实际情况，制定投资决策，明确投资金额、投资方式等。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对筛选出的项目进行详细尽职调查，包括市场前景、技术可行性、经济效益等方面。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将投资决策提交至企业决策层进行审批，通过后制定实施方案并付诸实践。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投资收益预测及风险控制方法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投资收益预测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运用财务分析工具和方法，对项目未来的收益进行预测，包括现金流量、利润率等指标。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风险控制策略</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识别投资项目的主要风险点，制定相应的风险控制策略，如风险分散、风险对冲等。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风险监测与应对</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在项目实施过程中，持续监测风险状况，及时发现并应对潜在风险，确保投资收益的稳定实现。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https://d.book118.com/088131064115006040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2024-09-19T07:20:16.372</cp:lastPrinted>
  <dcterms:created xsi:type="dcterms:W3CDTF">2024-09-18T23:20:16Z</dcterms:created>
  <dcterms:modified xsi:type="dcterms:W3CDTF">2024-09-18T23:20:18Z</dcterms:modified>
</cp:coreProperties>
</file>