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27E35-FE49-4763-95D8-DA32E3AB4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EA13F-007A-447F-BC57-31157F7FE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D849D-9A22-4355-9A6C-A809A67BA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390E9-EE51-499B-8DDE-EC8813E2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41B33-652D-4203-BEFC-6F828C6BD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5CA33-232C-4BAD-B028-23CA00003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0B3394-FBC3-4183-B736-CB7FB59D7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D3BEA-BCF1-47D0-B52A-890B7CE62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EC25F-FF81-4A4D-A2C5-FCB699E5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BAD7A-ADD0-4D8C-BEA2-F0EEE8027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654AA-5D07-4908-BCC9-A5BFE3ABC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1143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护士在癫痫和脑损伤患者护理中的专业技能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癫痫和脑损伤概述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护士在癫痫患者护理中的专业技能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护士在脑损伤患者护理中的专业技能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癫痫和脑损伤患者营养支持及饮食指导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康复训练与功能恢复在癫痫和脑损伤患者中的应用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总结：提高护士在癫痫和脑损伤患者护理中的专业技能水平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癫痫和脑损伤概述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癫痫定义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癫痫分类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脑损伤定义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脑损伤分类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脑损伤是指由于外伤、疾病、缺血缺氧等原因导致的脑组织损害，可表现为意识障碍、运动障碍、感觉障碍等症状。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根据发作时的临床表现和脑电图特征，癫痫可分为部分性发作、全面性发作和不能分类的发作。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癫痫是一种由脑部神经元异常放电引起的慢性疾病，以反复发作的、短暂性脑功能失调为特征。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根据损伤原因和部位，脑损伤可分为创伤性脑损伤、非创伤性脑损伤和缺血缺氧性脑损伤。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癫痫发病原因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癫痫危险因素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脑损伤发病原因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脑损伤危险因素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癫痫的发病原因包括遗传、脑部疾病、全身或系统性疾病等。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癫痫的危险因素包括脑部感染、脑部外伤、脑血管疾病、脑肿瘤等。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脑损伤发病原因包括外伤、撞击、跌倒、交通事故等意外伤害，以及中风、脑炎等脑血管疾病。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脑损伤的危险因素包括高血压、糖尿病、高血脂等慢性疾病，以及吸烟、饮酒等不良生活习惯。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脑损伤诊断方法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脑损伤的诊断主要依据患者的病史、临床表现和影像学检查结果，如CT、MRI等。同时需结合神经系统检查和实验室检查等辅助手段进行综合评估。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癫痫临床表现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癫痫发作时表现为意识丧失、抽搐、口吐白沫、尿失禁等症状，发作间期可无明显异常。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癫痫诊断方法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癫痫的诊断主要依据患者的临床表现和脑电图检查结果，同时需排除其他类似疾病。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脑损伤临床表现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脑损伤患者可表现为头痛、恶心、呕吐、意识障碍、运动障碍、感觉障碍等症状，严重者可出现昏迷甚至死亡。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护士在癫痫患者护理中的专业技能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观察并记录发作情况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将患者移至安全区域，远离危险物品，防止发作时受伤。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将患者头部偏向一侧，解开衣领，及时清理口腔分泌物，防止窒息。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记录发作持续时间、症状表现等，为后续治疗提供参考。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癫痫发作时的紧急处理措施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遵医嘱按时按量给予抗癫痫药物，确保药物疗效。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密切观察患者用药后的反应，及时处理不良反应。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向患者及家属讲解药物的作用、副作用及注意事项，提高用药依从性。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正确给药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心理护理及健康教育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向患者及家属普及癫痫相关知识，提高其对疾病的认知和自我管理能力。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指导患者保持规律作息、合理饮食、避免诱发因素等，降低癫痫发作风险。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给予患者关心和支持，减轻其焦虑、恐惧等负面情绪。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护士在脑损伤患者护理中的专业技能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脑损伤类型及评估方法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包括创伤性脑损伤、脑卒中、颅内出血等。护士需要了解不同类型的脑损伤及其特点，以便提供针对性的护理。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护士需掌握格拉斯哥昏迷评分（GCS）、颅内压监测、神经系统检查等评估方法，以准确判断患者的意识状态、颅内压和神经功能。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护士应熟悉颅内压监测设备的使用和维护，确保监测数据的准确性和及时性。同时，要密切观察患者的病情变化，及时发现颅内压升高的迹象。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在颅内压监测过程中，护士需协助医生进行脑室引流、腰椎穿刺等操作，并做好相关记录。此外，还要保持患者呼吸道通畅，避免颅内压升高的诱发因素。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颅内压监测与护理操作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https://d.book118.com/088131143010006024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2024-08-30T22:50:19.209</cp:lastPrinted>
  <dcterms:created xsi:type="dcterms:W3CDTF">2024-08-30T14:50:19Z</dcterms:created>
  <dcterms:modified xsi:type="dcterms:W3CDTF">2024-08-30T14:50:21Z</dcterms:modified>
</cp:coreProperties>
</file>