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5D6D3-8E5F-4870-AE1E-970CD204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74BB7-75A7-4FF9-B3DF-11CB1D1E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76CE-9792-46B3-920B-B1FFFF489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AB223-10B4-4F31-ABDB-B3F82E1F4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ADEB7-B2B0-4C50-BEEB-A870E5D7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1D22C-9C65-4344-AFAF-75AAD70B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45DC0-A744-4B80-A4B3-B83B79A9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59C5B-FABF-4634-B623-72EBF88CD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48EBA-FB6F-49B4-8627-271B148A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5CB3D-09E6-48B6-B63C-456CDFD3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BF900-E413-46DB-8695-056B9F63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2021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护士进修汇报健康教育与健康促进策略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针对不同人群的健康教育策略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护士在健康教育与健康促进中的挑战与对策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提高护士对健康教育与健康促进策略的认识和理解，以更好地为患者提供全面的护理服务。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应对当前社会健康问题的挑战，如慢性病、心理健康问题等，通过健康教育与健康促进策略的应用，改善患者的健康状况。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推动护理专业的发展，提升护士在健康教育与健康促进领域的专业能力和素养。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62" b="1456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健康教育与健康促进策略的基本概念、理论和原则。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健康教育与健康促进策略在护理实践中的应用及效果评价。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护士在健康教育与健康促进中的角色和职责。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面临的挑战和未来的发展趋势。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健康教育与健康促进基本概念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定义：健康教育是通过信息传播和行为干预，帮助个人和群体掌握卫生保健知识，树立健康观念，自愿采纳有利于健康的行为和生活方式的教育活动与过程。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提高公众健康意识和技能。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预防疾病，促进健康。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增进医患沟通，提高医疗效果。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49" r="17549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提倡和宣传健康生活方式。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增强个人和社区在健康方面的权能。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赋权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健康促进策略及其作用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协调：整合各方资源，形成合力。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健康促进策略及其作用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49" r="2084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72" r="2357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31" r="237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改善健康状况和生活质量。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促进社会经济发展。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提高公共卫生水平。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健康促进策略及其作用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向患者和家属传授健康知识和技能。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提供健康咨询和指导，解答疑问。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协调医疗资源，为患者提供全面的健康教育服务。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参与健康教育和健康促进的研究工作，不断改进和完善相关策略和方法。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0725" r="2072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护士在健康教育与健康促进中的角色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针对不同人群的健康教育策略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https://d.book118.com/088132021034006044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2024-09-24T05:25:43.373</cp:lastPrinted>
  <dcterms:created xsi:type="dcterms:W3CDTF">2024-09-23T21:25:43Z</dcterms:created>
  <dcterms:modified xsi:type="dcterms:W3CDTF">2024-09-23T21:25:45Z</dcterms:modified>
</cp:coreProperties>
</file>