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B3BAD-A711-4A6F-9A69-5ABCBFB6B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957D3-CF79-4A57-B0D7-EBB588922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EE91F-013E-4D34-A51A-F85F0262A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C18F2-A973-4469-ACD5-189F523A7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CAF9EA-308F-42E3-882F-9194C1D21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627B6F-F6F4-4503-AEBC-49BEF61BC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DB1328-52C3-47DB-AB1F-5AC0DAFD2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1EE5F-67BD-4EA7-9D2C-E31AEE4E6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D4E70-4DCE-43C9-B744-2BC83A1A5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5E4DB-6EF4-4ECD-9595-97A8F27F2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A9502-7CAE-4A49-B053-F55FB1EB5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32026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心理危机评估与预防的实用指南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心理危机预警机制建立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心理危机干预策略制定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心理危机预防措施探讨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指个体在面临重大问题或突然出现的、难以应对的困境时，由于无法有效处理而产生的心理失衡状态。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根据危机来源可分为发展性危机、境遇性危机和存在性危机；根据影响程度可分为轻度、中度和重度心理危机。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心理危机在不同年龄段、性别、文化背景的人群中均有发生，其发生率受多种因素影响，如社会压力、个人心理素质等。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心理危机可能导致个体出现焦虑、抑郁、恐惧等负面情绪，影响日常生活、工作和学习，甚至可能导致自杀等极端行为。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发生率及影响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识别与评估重要性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通过观察个体的情绪、行为、言语等方面的变化，及时发现可能存在的心理危机。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对心理危机的准确评估有助于了解个体的真实状况和需求，为后续干预和治疗提供重要依据，同时也有助于预防类似危机的再次发生。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评估目标与原则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确定危机的性质和严重程度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通过评估，明确个体是否处于心理危机状态，以及危机的具体表现和严重程度。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及时性和准确性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评估过程应注重时效性和准确性，以便及时采取有效的干预措施。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制定干预计划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根据评估结果，制定相应的心理干预计划，以缓解或解决个体的心理危机。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个体化和综合性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评估应充分考虑个体的差异性，采用综合性的评估方法，以获得全面、准确的评估结果。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49" r="99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如症状自评量表（SCL-90）、抑郁自评量表（SDS）等，用于量化评估个体的心理状态。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通过与个体进行面对面的交谈，了解其心理状况、问题所在及应对方式等。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临床访谈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通过观察个体的行为表现、情绪反应等，获取有关其心理状态的客观信息。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如脑电图（EEG）、心电图（ECG）等，用于辅助评估个体的生理应激反应。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生理指标检测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常用评估工具介绍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711" r="371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针对不同类型的心理危机，明确评估的具体目的和适用对象。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明确评估目的和对象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选择合适的评估工具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制定详细的评估流程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注重评估结果的解释与应用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根据评估目的和对象的特点，选择恰当的心理测验、临床访谈、观察法或生理指标检测等工具。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设计合理的评估步骤和时间安排，确保评估过程的有序进行。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对评估结果进行准确解释，为制定个性化的心理干预计划提供依据。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个性化评估方案设计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心理危机预警机制建立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740" b="247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预警信号识别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如情绪低落、焦虑、易怒或暴躁等。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行为异常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如失眠、食欲改变、注意力不集中、自我伤害等。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思维混乱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如记忆力减退、决策困难、思维迟缓等。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建立心理危机评估团队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包括心理专家、医护人员、社工等。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制定心理危机预警方案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明确预警信号、评估标准、应对措施等。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实施定期心理测评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通过专业心理测评工具，对个体心理状态进行定期评估。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及时干预与转介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对评估结果异常的个体，及时进行心理干预和转介治疗。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预警系统构建及运行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https://d.book118.com/088132026035006034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2024-09-12T14:03:05.533</cp:lastPrinted>
  <dcterms:created xsi:type="dcterms:W3CDTF">2024-09-12T06:03:05Z</dcterms:created>
  <dcterms:modified xsi:type="dcterms:W3CDTF">2024-09-12T06:03:07Z</dcterms:modified>
</cp:coreProperties>
</file>