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DF6D0-8827-4816-A297-8561FBF0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DD06C-5EE1-47B5-9F91-67237504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5CD27-C378-4243-8F96-32A72B074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37676-0B19-4FC3-A364-E8A9EA18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CDADD-C11E-4442-94A0-3BC1202CD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C66B26-AD38-4E1D-B14A-E270AABF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8F490-B841-47CE-B520-3763BF217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B55A8-0CC5-4729-A185-51CB80ADA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E4E36-E39B-4BDF-8B1C-61FB6385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1BC4C-2652-489E-AD5A-D756D601B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86C5F-B598-4153-BEB6-6CF1548CC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3035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地震演练应急预案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虚拟应急演练的流程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虚拟应急演练的准备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虚拟应急演练的实施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虚拟应急演练的评估与改进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虚拟应急演练的案例研究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虚拟应急演练是一种利用计算机技术模拟真实灾害场景，进行应急响应和救援的演练方式。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虚拟应急演练具有高度逼真、可重复、无风险等优点，能够模拟各种灾害场景，提高应急响应和救援能力。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通过模拟真实灾害场景，参与者能够更好地了解应对措施和救援流程，提高实际应对能力。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增强协同作战能力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虚拟应急演练能够模拟多部门、多单位协同作战，提高各部门之间的协同作战能力。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虚拟应急演练能够降低实际灾害发生时的人员伤亡和财产损失，提高安全保障能力。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虚拟应急演练的重要性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虚拟应急演练起源于20世纪90年代，随着计算机技术的不断发展，逐渐成为应急演练的重要方式之一。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目前，虚拟应急演练技术已经越来越成熟，应用范围也越来越广泛，成为各国政府和企业进行应急管理和救援的重要手段之一。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虚拟应急演练的历史与发展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虚拟应急演练的流程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设定地震发生的具体场景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设定演练场景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包括地震的震级、发生地点、影响范围等基本信息。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设定场景中的建筑物和人员分布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根据实际情况，模拟不同类型建筑物中的人员分布情况。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如火灾、泥石流等，以提高演练的复杂性和真实性。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设定地震发生后的次生灾害情况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模拟灾害发生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通过技术手段模拟地震发生时的震动和破坏情况，包括建筑物的倒塌、裂缝等。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模拟地震后的电力、通讯等基础设施中断情况，以及救援力量和资源调配的困难。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模拟人员疏散过程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通过模拟演练，提高人员在地震发生时的逃生意识和能力。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模拟救援力量调配和救援行动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包括消防、医疗、公安等救援力量的快速响应和协作。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人员疏散与救援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演练评估与总结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对演练过程进行全程评估：包括人员疏散效率、救援力量响应速度、资源调配等方面。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分析演练中存在的问题和不足，提出改进措施和建议，不断完善应急预案。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虚拟应急演练的准备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通过演练，提高参与人员在地震发生时的快速反应和协同作战能力，确保能够迅速有效地应对地震灾害。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通过演练，检验应急预案的可行性和有效性，发现预案中存在的问题和不足，及时进行改进和完善。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检验预案有效性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333" r="1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通过演练，提高应急救援队伍的专业技能和实战水平，确保在地震发生时能够提供高效、专业的救援服务。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提高应急救援水平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确定演练目标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965" r="19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29" r="22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制定演练计划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确定演练时间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根据实际情况和需要，选择合适的演练时间，确保参与人员能够充分准备和参与演练。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确定演练地点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选择具有代表性的地点进行演练，模拟地震发生的场景，以便更好地检验应急预案的针对性和实用性。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制定演练流程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根据演练目标和参与人员的情况，制定详细的演练流程，包括演练场景设置、人员分工、行动步骤等。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根据演练需要，准备相应的模拟器材，如模拟地震震动平台、模拟破坏设施等，以便更好地模拟地震发生的场景。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准备模拟器材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准备充足的应急救援物资，如救援工具、医疗用品、食品等，确保在地震发生时能够及时提供必要的救援服务。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准备应急物资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确保参与演练的人员配备有效的通讯设备，以便在地震发生时能够及时传递信息和协调行动。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准备通讯设备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准备演练资源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https://d.book118.com/088133035021006025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2024-09-01T15:32:49.021</cp:lastPrinted>
  <dcterms:created xsi:type="dcterms:W3CDTF">2024-09-01T07:32:49Z</dcterms:created>
  <dcterms:modified xsi:type="dcterms:W3CDTF">2024-09-01T07:32:51Z</dcterms:modified>
</cp:coreProperties>
</file>