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624E5-4C15-4E4C-B95B-AE1A67DD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02A16-34A4-45DB-BE2D-0614CD8B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F14EC-669A-4009-AA1A-4F32F808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C3C82-B7E8-412A-A17E-4EB02499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AD699-B771-49AB-AD9C-D89D6007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3F4F4-B4C1-466C-B100-C11428F3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07E2F-CF46-4C6E-B713-8F030A28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E068B-8AD2-42D2-9345-707780EB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CC5CF-7DAF-43F7-B135-8C5C1946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6362A-6842-4B5B-833E-CD5CDEC7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858C-0005-4B3E-8642-975AD4BB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3072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空间站建造关键技术创新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空间站模块化设计提高建造效率
 空间站机器人技术实现自动化建造
 空间站3D打印技术快速建造结构
 空间站先进材料应用轻量化建造
 空间站推进技术保证轨道转移和姿态控制
 空间站生命保障系统支持长期载人航天
 空间站能源技术确保稳定供电
 空间站通信技术实现地面和空间数据传输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空间站模块化设计提高建造效率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空间站建造关键技术创新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空间站模块化设计提高建造效率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空间站模块化设计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提高建造速度： модульность建造模式下,空间站组件在地球上制造,组件完成组装及任务功能调试后运输到空间站,然后与其他模块连接或组装,减少在轨建造时间,提高建造速度。</a:t>
            </a:r>
          </a:p>
          <a:p>
            <a:r>
              <a:t>2. 减轻发射载荷：利用多种运载火箭,将空间站模块分别运载到轨道上,再利用交会对接技术在空间进行组装,从而减轻单个运载火箭的发射载荷。</a:t>
            </a:r>
          </a:p>
          <a:p>
            <a:r>
              <a:t>3. 提升建造质量：模块在地面组装调试后,无需现场安装,减少出错可能性,提升建造质量。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模块化设计降低成本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降低发射成本：利用多种运载火箭,将空间站模块分别运载到轨道上,减少对单个运载火箭的依赖,从而降低发射成本。</a:t>
            </a:r>
          </a:p>
          <a:p>
            <a:r>
              <a:t>2. 降低建造成本：模块化设计减少了在轨建造时间,降低了对航天员和地面控制中心的依赖,从而降低了建造成本。</a:t>
            </a:r>
          </a:p>
          <a:p>
            <a:r>
              <a:t>3. 降低维护成本：模块化设计使得空间站的维护更容易进行,降低了维护成本。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空间站模块化设计提高建造效率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模块化设计提高灵活性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适应不同任务：模块化设计使空间站可以根据不同的任务需求,进行快速地重新配置,满足不同任务的需求。</a:t>
            </a:r>
          </a:p>
          <a:p>
            <a:r>
              <a:t>2. 适应不同环境：模块化设计使得空间站可以根据不同的环境条件,进行快速地重新配置,适应不同的环境条件。</a:t>
            </a:r>
          </a:p>
          <a:p>
            <a:r>
              <a:t>3. 适应不同需求：模块化设计使得空间站可以根据不同的需求,进行快速地重新配置,满足不同的需求。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模块化设计提高安全性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提高故障容忍度：模块化设计使得空间站能够在单个模块发生故障时,仍然能够继续运行,提高了故障容忍度。</a:t>
            </a:r>
          </a:p>
          <a:p>
            <a:r>
              <a:t>2. 降低风险：通过模块化设计,可以将空间站的建造任务分解成多个独立的模块,降低了建造风险。</a:t>
            </a:r>
          </a:p>
          <a:p>
            <a:r>
              <a:t>3. 提高安全性：模块化设计使得空间站能够在发生意外情况时,通过分离受损模块来保护其他模块,提高了安全性。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空间站模块化设计提高建造效率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模块化设计促进国际合作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促进国际合作：模块化设计使得不同国家的宇航员可以在同一空间站上合作,促进国际合作。</a:t>
            </a:r>
          </a:p>
          <a:p>
            <a:r>
              <a:t>2. 提升国际影响力：模块化设计使得空间站能够吸引更多国家的参与,提升了空间站的国际影响力。</a:t>
            </a:r>
          </a:p>
          <a:p>
            <a:r>
              <a:t>3. 促进科技交流：模块化设计使得不同国家的宇航员能够分享彼此的知识和经验,促进科技交流。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模块化设计推动科学研究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提供更广阔的研究平台：模块化设计使得空间站能够携带更多的科学仪器和设备,为科学家提供更广阔的研究平台。</a:t>
            </a:r>
          </a:p>
          <a:p>
            <a:r>
              <a:t>2. 促进科学发现：模块化设计使得空间站能够进行更复杂和更深入的科学实验,促进科学发现。</a:t>
            </a:r>
          </a:p>
          <a:p>
            <a:r>
              <a:t>3. 推动科学技术进步：模块化设计使得空间站能够在更广泛的领域进行科学研究,推动科学技术进步。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空间站机器人技术实现自动化建造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空间站建造关键技术创新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空间站机器人技术实现自动化建造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机器人技术是空间站自动化建造的关键技术之一，可以大大提高建造效率，降低成本。</a:t>
            </a:r>
          </a:p>
          <a:p>
            <a:r>
              <a:t>2. 空间站机器人技术主要包括机器人系统、机器人控制系统和机器人任务规划系统。</a:t>
            </a:r>
          </a:p>
          <a:p>
            <a:r>
              <a:t>3. 空间站机器人系统主要包括机器人本体、机器人执行器、机器人传感器和机器人通信系统等。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空间站机器人技术发展的趋势和前沿：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空间站机器人技术正朝着智能化、自主化、协同化、柔性化和轻量化的方向发展。</a:t>
            </a:r>
          </a:p>
          <a:p>
            <a:r>
              <a:t>2. 空间站机器人技术的前沿领域包括机器人仿生技术、机器人自主决策技术、机器人群协同控制技术和机器人人机交互技术等。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空间站机器人技术实现自动化建造: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空间站机器人技术实现自动化建造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空间站机器人技术在自动化建造中的应用：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空间站机器人技术在自动化建造中的应用主要包括机器人建造、机器人装配、机器人维护和机器人检测等。</a:t>
            </a:r>
          </a:p>
          <a:p>
            <a:r>
              <a:t>2. 机器人建造是指机器人对空间站部件进行自动组装和建造。</a:t>
            </a:r>
          </a:p>
          <a:p>
            <a:r>
              <a:t>3. 机器人装配是指机器人对空间站部件进行自动连接和紧固。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空间站机器人技术在自动化建造中的优势：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空间站机器人技术在自动化建造中具有速度快、精度高、效率高、安全性强和可靠性高等优势。</a:t>
            </a:r>
          </a:p>
          <a:p>
            <a:r>
              <a:t>2. 空间站机器人技术可以大大提高空间站建造效率，降低建造成本。</a:t>
            </a:r>
          </a:p>
          <a:p>
            <a:r>
              <a:t>3. 空间站机器人技术可以保证空间站建造质量，提高空间站的安全性和可靠性。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空间站机器人技术实现自动化建造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空间站机器人技术在自动化建造中的挑战：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空间站机器人技术在自动化建造中面临着空间环境恶劣、任务复杂、技术难度大、安全要求高等挑战。</a:t>
            </a:r>
          </a:p>
          <a:p>
            <a:r>
              <a:t>2. 空间站机器人技术在自动化建造中需要解决机器人本体设计、机器人控制系统设计、机器人任务规划系统设计和机器人通信系统设计等技术问题。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空间站3D打印技术快速建造结构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空间站建造关键技术创新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空间站3D打印技术快速建造结构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空间站3D打印技术实现轻量化设计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1.3D打印技术能够实现空间站结构的轻量化，减少发射成本。与传统制造方法相比，3D打印能够制造出更轻、更坚固的结构。这使得空间站能够携带更多的有效载荷，并降低发射成本。</a:t>
            </a:r>
          </a:p>
          <a:p>
            <a:r>
              <a:t>2.3D打印技术能够实现任意形状的制造，为空间站设计提供更大的灵活性。3D打印能够制造出任意形状的结构，不受传统制造方法的限制。这使得空间站的设计能够更加灵活，并满足各种不同的任务要求。</a:t>
            </a:r>
          </a:p>
          <a:p>
            <a:r>
              <a:t>3.3D打印技术能够实现快速建造，缩短空间站建造时间。3D打印能够快速制造出空间站结构，缩短建造时间。这使得空间站能够更早投入使用，并减少建造成本。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空间站3D打印技术实现材料回收利用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1.3D打印技术能够实现材料的回收利用，减少空间站的垃圾。3D打印能够将废弃材料回收利用，并制造出新的空间站结构部件。这使得空间站能够减少垃圾，并降低建造成本。</a:t>
            </a:r>
          </a:p>
          <a:p>
            <a:r>
              <a:t>2.3D打印技术能够实现材料的本地化生产，减少运输成本。3D打印能够在空间站上本地化生产材料，减少运输成本。这使得空间站能够更加自给自足，并减少对地球的依赖。</a:t>
            </a:r>
          </a:p>
          <a:p>
            <a:r>
              <a:t>3.3D打印技术能够实现材料的可修复性，延长空间站的使用寿命。3D打印能够将损坏的空间站结构部件修复，延长空间站的使用寿命。这使得空间站能够更加可靠，并减少建造成本。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空间站先进材料应用轻量化建造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空间站建造关键技术创新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空间站先进材料应用轻量化建造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先进材料轻量化技术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强度、高刚度材料：空间站的主要结构件通常采用高强度、高刚度的材料，以减轻结构重量并提高承载能力。常用的高强度、高刚度材料包括碳纤维增强复合材料（CFRP）、钛合金、铝合金、贝力特碳化硅（SiC）陶瓷等。CFRP具有优异的比强度和比刚度，比传统金属材料轻约50%，强度却可达其数倍。钛合金具有良好的强度、刚性和耐腐蚀性，适用于在恶劣环境下使用的结构件。铝合金强度适中，重量轻，可用于制造一般结构件。贝力特碳化硅具有极高的熔点和耐高温性，可用于制造耐高温零部件。</a:t>
            </a:r>
          </a:p>
          <a:p>
            <a:r>
              <a:t>2. 轻质芯材：轻质芯材是空间站轻量化建造的关键材料之一。常用的轻质芯材包括蜂窝芯、夹芯、泡沫芯等。蜂窝芯具有良好的抗压强度、剪切强度和比刚度，可有效减轻结构重量。夹芯具有良好的隔热性能和隔音性能，可用于制造舱壁和隔墙。泡沫芯具有良好的减震性能和吸能性能，可用于制造缓冲垫和防撞板。</a:t>
            </a:r>
          </a:p>
          <a:p>
            <a:r>
              <a:t>3. 轻量化制造技术：空间站轻量化建造离不开先进的轻量化制造技术。常用的轻量化制造技术包括纤维缠绕成型、树脂传递模塑、真空袋压模成型、热压成型、激光选区熔化成型等。纤维缠绕成型可用于制造碳纤维增强复合材料结构件，具有良好的强度和刚度。树脂传递模塑可用于制造复杂形状的复合材料结构件，具有良好的表面质量和力学性能。真空袋压模成型可用于制造层压复合材料结构件，具有良好的尺寸精度和力学性能。热压成型可用于制造热塑性复合材料结构件，具有良好的韧性和耐疲劳性。激光选区熔化成型可用于制造金属粉末烧结结构件，具有良好的强度和刚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空间站先进材料应用轻量化建造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数控机床：数控机床是空间站轻量化建造的关键设备之一。数控机床可根据预先编制的程序自动加工零件，具有精度高、效率高、质量稳定等优点。广泛应用于空间站结构件、舱壁、隔墙、地板等部件的加工。</a:t>
            </a:r>
          </a:p>
          <a:p>
            <a:r>
              <a:t>2. 机器人技术：机器人技术是空间站轻量化建造的另一项关键技术。机器人可替代人工进行危险、重复性、高强度的作业，提高生产效率和质量。广泛应用于空间站结构件的焊接、铆接、涂装等工序。</a:t>
            </a:r>
          </a:p>
          <a:p>
            <a:r>
              <a:t>3. 3D打印技术：3D打印技术是一种快速成型技术，可直接根据计算机模型制造零件。3D打印技术具有设计自由度高、制造速度快、成本低等优点。广泛应用于空间站结构件、舱壁、隔墙、管道等部件的制造。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空间站推进技术保证轨道转移和姿态控制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空间站建造关键技术创新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https://d.book118.com/088133072057006046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空间站模块化设计提高建造效率</vt:lpstr>
      <vt:lpstr> 空间站模块化设计提高建造效率</vt:lpstr>
      <vt:lpstr> 空间站模块化设计提高建造效率</vt:lpstr>
      <vt:lpstr> 空间站模块化设计提高建造效率</vt:lpstr>
      <vt:lpstr> 空间站机器人技术实现自动化建造</vt:lpstr>
      <vt:lpstr>#. 空间站机器人技术实现自动化建造</vt:lpstr>
      <vt:lpstr>#. 空间站机器人技术实现自动化建造</vt:lpstr>
      <vt:lpstr>#. 空间站机器人技术实现自动化建造</vt:lpstr>
      <vt:lpstr> 空间站3D打印技术快速建造结构</vt:lpstr>
      <vt:lpstr> 空间站3D打印技术快速建造结构</vt:lpstr>
      <vt:lpstr> 空间站先进材料应用轻量化建造</vt:lpstr>
      <vt:lpstr> 空间站先进材料应用轻量化建造</vt:lpstr>
      <vt:lpstr> 空间站先进材料应用轻量化建造</vt:lpstr>
      <vt:lpstr> 空间站推进技术保证轨道转移和姿态控制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2024-09-27T07:18:29.403</cp:lastPrinted>
  <dcterms:created xsi:type="dcterms:W3CDTF">2024-09-26T23:18:29Z</dcterms:created>
  <dcterms:modified xsi:type="dcterms:W3CDTF">2024-09-26T23:18:31Z</dcterms:modified>
</cp:coreProperties>
</file>