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B732A0-9988-4C04-9FC0-15EF360AC8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CC41E3-9BD4-410B-967B-7EB816352F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9ADC14-78AC-43C7-8E9B-6D6A276392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F90674-9FF6-430D-A9EB-22E20DC700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2F670EF-D8A5-4BB4-8EE8-CF7201A5C5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D437D61-293E-4D45-9F20-EE1317FF55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443C86A-4222-4EE9-92FF-38629E6A8A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1B15D1-F2B6-44A9-ABB4-4BDFB61BD4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B73534-E92D-4FC4-A029-42EBF33F94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A5137C-94CE-485F-91AB-2AB9AB6899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536C7F-008A-4281-B34A-50321F96BC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emf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8134025031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高级护理实践在临床护理工作中的应用\n## 1.高级护理实践的基本概念与重要性\n### 1.1高级护理实践的定义与核心要素\n### 1.2高级护理实践的发展历程与趋势\n### 1.3高级护理实践在临床护理工作中的重要性\n## 2.高级护理实践的角色与职责\n### 2.1高级护理实践者的角色定位与功能\n### 2.2高级护理实践者的职责范围与工作场景\n### 2.3高级护理实践者的技能要求与教育培训\n## 3.高级护理实践在临床护理工作中的具体应用\n### 3.1高级护理实践在危重症护理中的应用\n### 3.2高级护理实践在慢性病管理中的应用\n### 3.3高级护理实践在康复护理中的应用\n## 4.高级护理实践对临床护理工作的影响\n### 4.1高级护理实践对护理质量的影响\n### 4.2高级护理实践对护理人员工作效率的影响\n### 4.3高级护理实践对患者满意度的影响\n## 5.高级护理实践在临床护理工作中的挑战与展望\n### 5.1高级护理实践面临的挑战与问题\n### 5.2高级护理实践的发展策略与建议\n### 5.3高级护理实践的未来发展趋势与前景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600"/>
              <a:t>高级护理实践在临床护理工作中的应用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877435" y="5591814"/>
            <a:ext cx="4775200" cy="336550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 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10107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 </a:t>
            </a:r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2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高级护理实践的基本概念与重要性</a:t>
            </a:r>
            <a:endParaRPr/>
          </a:p>
        </p:txBody>
      </p:sp>
      <p:sp>
        <p:nvSpPr>
          <p:cNvPr id="53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71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高级护理实践（Advanced Practice Nursing，APN）是指在护理专业领域，具备高级护理知识和技能的实践者，通过独立或协作的方式，为患者提供全面、个性化的护理服务。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高级护理实践者通常具有硕士或博士学位，具备较强的临床护理能力、教育、管理和研究能力。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高级护理实践的核心要素包括临床护理能力、领导力、教育、管理和研究能力。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高级护理实践者的角色包括临床护理专家、教育者、领导者和管理者等。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临床护理专家：负责为患者提供高级护理服务，如危重症护理、慢性病管理、康复护理等。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教育者：负责为护理人员和患者提供教育和培训，提高护理质量和患者满意度。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领导者：负责指导和管理护理团队，提高团队工作效率和凝聚力。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管理者：负责护理工作的组织、协调和管理，确保护理工作的顺利进行。</a:t>
            </a:r>
            <a:endParaRPr/>
          </a:p>
        </p:txBody>
      </p:sp>
      <p:sp>
        <p:nvSpPr>
          <p:cNvPr id="7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高级护理实践的定义与核心要素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74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高级护理实践的发展历程可分为四个阶段：初级阶段、发展阶段、成熟阶段和全球化阶段。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初级阶段（20世纪初至20世纪50年代）：护理实践主要侧重于临床护理技能的培养。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发展阶段（20世纪60年代至20世纪90年代）：护理实践开始关注患者的心理、社会和生理需求，护理教育逐渐向硕士研究生和博士研究生层次发展。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成熟阶段（21世纪初至21世纪50年代）：护理实践者具备较强的临床护理能力、教育、管理和研究能力，护理工作在临床护理、教育、管理和研究等方面取得显著成果。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全球化阶段（21世纪60年代至今）：护理实践在全球范围内得到推广和发展，护理实践者在国际舞台上发挥重要作用。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高级护理实践的发展趋势包括：护理实践的全球化、护理教育的终身化、护理服务的个性化和护理研究的国际化。</a:t>
            </a:r>
            <a:endParaRPr/>
          </a:p>
        </p:txBody>
      </p:sp>
      <p:sp>
        <p:nvSpPr>
          <p:cNvPr id="7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高级护理实践的发展历程与趋势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77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高级护理实践可以提高护理质量，降低并发症发生率，提高患者满意度。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高级护理实践者具备较强的临床护理能力，能够及时发现和处理患者的问题，提高护理质量。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高级护理实践者具备较强的教育能力，能够提高护理人员的技能和素质，降低并发症发生率。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高级护理实践者具备较强的沟通能力，能够了解患者的需求，提供个性化的护理服务，提高患者满意度。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高级护理实践可以促进护理学科的发展，提高护理专业的地位和影响力。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高级护理实践者具备较强的研究能力，能够开展护理研究，推动护理学科的发展。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高级护理实践者具备较强的管理能力，能够提高护理工作的效率和质量，提高护理专业的地位和影响力。</a:t>
            </a:r>
            <a:endParaRPr/>
          </a:p>
        </p:txBody>
      </p:sp>
      <p:sp>
        <p:nvSpPr>
          <p:cNvPr id="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高级护理实践在临床护理工作中的重要性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0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高级护理实践的角色与职责</a:t>
            </a:r>
            <a:endParaRPr/>
          </a:p>
        </p:txBody>
      </p:sp>
      <p:sp>
        <p:nvSpPr>
          <p:cNvPr id="81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83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4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高级护理实践者的角色定位与功能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85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高级护理实践者的角色定位包括临床护理专家、教育者、领导者和管理者等。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临床护理专家：负责为患者提供高级护理服务，如危重症护理、慢性病管理、康复护理等。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教育者：负责为护理人员和患者提供教育和培训，提高护理质量和患者满意度。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领导者：负责指导和管理护理团队，提高团队工作效率和凝聚力。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管理者：负责护理工作的组织、协调和管理，确保护理工作的顺利进行。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高级护理实践者的功能包括评估患者需求、制定护理计划、实施护理措施、评价护理效果和持续改进护理质量等。</a:t>
            </a:r>
            <a:endParaRPr/>
          </a:p>
        </p:txBody>
      </p:sp>
      <p:cxnSp>
        <p:nvCxnSpPr>
          <p:cNvPr id="86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7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89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高级护理实践者的职责范围与工作场景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90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高级护理实践者的职责范围包括临床护理、教育、管理和研究等方面。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临床护理：负责为患者提供高级护理服务，如危重症护理、慢性病管理、康复护理等。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教育：负责为护理人员和患者提供教育和培训，提高护理质量和患者满意度。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管理：负责护理工作的组织、协调和管理，确保护理工作的顺利进行。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研究：负责开展护理研究，推动护理学科的发展。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高级护理实践者的work场景包括病房、门诊、急诊、手术室、监护室、社区和康复中心等。</a:t>
            </a:r>
            <a:endParaRPr/>
          </a:p>
        </p:txBody>
      </p:sp>
      <p:cxnSp>
        <p:nvCxnSpPr>
          <p:cNvPr id="91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2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94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高级护理实践者需要具备较强的临床护理能力、教育能力、领导能力和管理能力。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临床护理能力：具备较强的护理技能，能够及时发现和处理患者的问题。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教育能力：具备较强的教学能力，能够为护理人员和患者提供有效的教育和培训。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领导能力：具备较强的组织和管理能力，能够指导和管理护理团队。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管理能力：具备较强的协调和管理能力，能够确保护理工作的顺利进行。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高级护理实践者的教育培训包括学历教育、继续教育和实践教育等。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学历教育：通过硕士研究生或博士研究生教育，系统地学习护理理论知识和实践技能。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继续教育：通过参加各种培训课程和研讨会，不断提高自身的护理知识和技能。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实践教育：通过临床护理实践，积累护理经验，提高自身的临床护理能力。</a:t>
            </a:r>
            <a:endParaRPr/>
          </a:p>
        </p:txBody>
      </p:sp>
      <p:sp>
        <p:nvSpPr>
          <p:cNvPr id="9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高级护理实践者的技能要求与教育培训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高级护理实践在临床护理工作中的具体应用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高级护理实践在危重症护理中的应用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1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高级护理实践者在危重症护理中负责评估患者病情、制定护理计划、实施护理措施、评价护理效果和持续改进护理质量等。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评估患者病情：通过观察、检查和评估，了解患者的生理、心理和社会状况，判断患者的护理需求。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制定护理计划：根据患者的护理需求，制定个性化的护理计划，包括护理目标、护理措施和护理评价等。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实施护理措施：根据护理计划，为患者提供高质量的护理服务，包括生活护理、治疗护理、心理护理和健康教育等。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评价护理效果：通过观察、检查和评估，评价护理措施的效果，及时调整护理计划。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持续改进护理质量：通过开展护理研究，不断提高护理质量和患者满意度。</a:t>
            </a:r>
            <a:endParaRPr/>
          </a:p>
        </p:txBody>
      </p:sp>
      <p:cxnSp>
        <p:nvCxnSpPr>
          <p:cNvPr id="12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https://d.book118.com/088134025031006041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Office Theme</vt:lpstr>
      <vt:lpstr>高级护理实践在临床护理工作中的应用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2024-09-19T21:56:36.195</cp:lastPrinted>
  <dcterms:created xsi:type="dcterms:W3CDTF">2024-09-19T13:56:36Z</dcterms:created>
  <dcterms:modified xsi:type="dcterms:W3CDTF">2024-09-19T13:56:38Z</dcterms:modified>
</cp:coreProperties>
</file>