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D4C53-B029-48CA-8BB4-903340DE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BEAC7-D299-40F7-B9D9-5F5A1418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380DB-271A-4F49-8AF3-49ECD5C76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59330-0395-4397-B67D-A7025A361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C9E03-8A91-4B98-811A-2011F255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6645B-2F88-46FC-95E3-3961D5A5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F4E3F-D48E-4319-8115-EA9200D0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9D881-535D-4903-B8A1-9DC96D5E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03202-DC13-401A-B89D-AFDC68FA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7553-7DB3-45CE-81E1-605E809D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D8D6B-9166-4D1D-AA59-8CC382512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4054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过程控制与过程能力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过程控制技术应用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过程控制与质量管理体系关系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过程能力提升途径与实践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过程控制是指对生产或服务过程中的关键变量进行实时监测、分析和调整，以确保过程按照预定目标稳定、高效地运行。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过程控制的主要目标是提高产品质量、降低生产成本、提高生产效率和保证生产安全。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过程控制定义及目标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保证生产安全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通过对生产过程中的关键变量进行精确控制，可以减少产品缺陷率，提高产品的一致性和可靠性。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优化生产过程，减少原料浪费、降低能耗和减少不良品率，从而降低生产成本。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对生产过程中的潜在风险进行实时监测和预警，及时采取措施避免事故发生，保证生产安全。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通过自动化和智能化的过程控制系统，可以实现生产过程的连续、稳定和高效运行，提高生产效率。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医疗卫生领域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过程控制应用领域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在电力、石油、天然气等能源领域，过程控制用于确保能源生产、传输和使用的安全、稳定和高效。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广泛应用于化工、冶金、机械、电子等制造业领域，对生产过程中的温度、压力、流量、液位等关键变量进行控制。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在药品生产、医疗器械制造等医疗卫生领域，过程控制用于确保产品质量和医疗安全。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在污水处理、废气治理等环保领域，过程控制用于实现污染物的达标排放和资源的回收利用。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过程能力指标计算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计算过程能力指数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如Cp、Cpk等，用于量化评估过程的实际能力。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确定规格限与公差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根据产品要求确定规格限，并计算公差范围。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收集数据并绘制图表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收集过程数据，利用直方图、控制图等统计工具进行分析。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通过观察控制图，判断过程是否处于稳定状态。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判断过程能力是否充足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将计算出的过程能力指数与行业标准或企业要求进行对比，判断过程能力是否满足生产需求。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识别改进机会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针对过程能力不足或波动较大的环节，识别改进机会并制定相应措施。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过程能力评估与判断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优化工艺流程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引入先进制造技术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过程能力改进策略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通过改进工艺参数、调整设备布局等方式，提高生产效率和质量稳定性。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提升员工技能水平和质量意识，减少人为因素对过程能力的影响。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应用自动化、智能化等先进制造技术，提升过程控制的精准度和可靠性。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建立过程能力持续改进的长效机制，确保过程能力不断提升并适应市场需求的变化。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统计过程控制（SPC）原理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利用统计技术对过程中的各个阶段进行监控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通过收集和分析数据，发现过程中的异常波动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及时采取措施，消除异常因素，保持过程稳定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提高产品质量，降低生产成本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对生产线上的关键工序进行实时监控，确保产品质量稳定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在生产线上的应用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通过对设备运行数据的分析，预测设备故障，提前进行维护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在设备维护中的应用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利用SPC技术分析质量问题的根本原因，制定有效的改进措施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在质量改进中的应用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对新产品开发过程进行监控，确保新产品顺利投产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在新产品开发中的应用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SPC在生产制造中应用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通过SPC技术的实施，产品质量水平得到显著提高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减少不良品率和返工率，降低生产成本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优化生产流程，提高生产效率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提升企业形象和产品质量水平，增强企业竞争力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SPC实施效果评估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过程控制与质量管理体系关系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https://d.book118.com/088134054137006036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2024-09-16T11:45:17.508</cp:lastPrinted>
  <dcterms:created xsi:type="dcterms:W3CDTF">2024-09-16T03:45:17Z</dcterms:created>
  <dcterms:modified xsi:type="dcterms:W3CDTF">2024-09-16T03:45:19Z</dcterms:modified>
</cp:coreProperties>
</file>