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F4A69E-74B5-4BD1-8230-722A38B7E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453D5B-9D8A-405F-88E8-C780AF529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C776D3-72BE-4937-BC9C-BCE0FB6A2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D38187-7135-4CEF-9A9B-78EF7723C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FDD61E-5D2E-45AA-B471-CEDD552A7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6A5370-4775-40A5-8633-BA7D667FD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C42532-E16E-43D9-942E-8CC57EE78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3540A-F3D1-4D64-BCB7-8D992658F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4E57DE-9972-488A-8BDA-50EF42B88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28225-15E1-4D66-BF5E-3F0421852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2D53B-64A4-401C-A60F-70A71056F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36001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办公室车辆管理制度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8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车辆使用规定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车辆安全管理规定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车辆费用管理规定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违规处理和监督检查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667" b="17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确保公司车辆得到合理、安全、高效的使用，满足公司业务需求。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规范车辆使用和管理，降低车辆使用成本和维护成本。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保障员工和公司财产的安全，提高公司形象和声誉。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合理的车辆管理制度能够确保公司车辆得到高效利用，提高工作效率，减少浪费。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规范车辆使用和管理能够降低交通事故风险，保障员工和公司财产的安全。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通过合理的车辆管理制度，可以降低车辆使用成本和维护成本，提高公司的经济效益。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控制成本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车辆使用规定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申请和审批流程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员工需提前向办公室提出车辆使用申请，注明使用目的、时间、地点等信息，并经过主管审批。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审批权限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根据申请事项的紧急程度和重要性，主管需在一定时间内进行审批，并给出明确答复。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员工需按照申请的时间使用车辆，不得随意更改，如有特殊情况需提前报备。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员工在使用车辆时应按照规定的路线行驶，不得擅自改变路线，以确保安全和效率。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使用时间和路线规定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规定路线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规定时间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https://d.book118.com/088136001112006046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2024-09-27T16:25:23.983</cp:lastPrinted>
  <dcterms:created xsi:type="dcterms:W3CDTF">2024-09-27T08:25:24Z</dcterms:created>
  <dcterms:modified xsi:type="dcterms:W3CDTF">2024-09-27T08:25:26Z</dcterms:modified>
</cp:coreProperties>
</file>