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3EBF76-008B-418B-964D-D7D8D63F0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946CC9-B50C-493F-AB23-6FB8D47DA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363A6D-2857-4CDB-848B-211C50FE20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49B111-C36C-4E8F-8012-8AE45964D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B89036-7718-4AAA-B040-280DCD7C5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177F51-F343-4BF7-BA5D-E9CC12F4FF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69F4D7-7644-44DB-AFC8-8A60BEA67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5B3653-F519-44A5-B4B5-FDD7137AE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D024EC-BBBB-4BEA-9DD4-DE93278538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56B852-5A9A-48F3-AF6D-41C23A586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8AADFF-C94E-4752-BD19-850590ED8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813700702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护理专业中的高风险病人管理和安全评估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高风险病人的识别与评估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高风险病人的管理措施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安全评估在护理实践中的应用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高风险病人管理与安全评估的挑战与对策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8" b="9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高风险病人的定义与特点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高风险病人是指那些由于病情复杂、治疗难度大、易出现并发症或死亡率较高等因素，导致在医疗过程中需要特别关注和管理的病人。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高风险病人的特点包括病情不稳定、存在多种疾病或并发症、需要高度依赖医疗设备和药物、易出现医疗差错或事故等。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7345" b="2734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018" b="401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高风险病人管理的重要性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提高医疗质量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通过对高风险病人的有效管理，可以及时发现和处理潜在问题，减少医疗差错和事故的发生率，提高医疗质量。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保障病人安全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高风险病人管理能够确保病人在医疗过程中的安全，减少并发症和死亡率，提高病人的生存率和生活质量。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优化医疗资源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通过对高风险病人的合理管理，可以优化医疗资源的配置和利用，提高医疗效率和经济效益。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458" r="18458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安全评估可以帮助护理人员及时发现和识别病人潜在的护理风险，如跌倒、压疮、感染等，从而采取相应的预防措施。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识别潜在风险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针对不同病人的具体情况，安全评估可以为护理人员提供个性化的护理计划和措施，确保病人在护理过程中的安全。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制定个性化护理计划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通过定期的安全评估，护理人员可以不断了解病人的病情变化和护理需求，及时调整护理方案，提高护理质量和病人满意度。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安全评估在护理实践中的意义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高风险病人的识别与评估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详细询问病人的既往病史、家族史、用药史等，以了解是否存在潜在的高风险因素。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病史采集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进行全面的体格检查，特别注意观察病人的生命体征、营养状况、皮肤状况等，以发现可能存在的风险。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体格检查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875" r="15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使用专业的风险评估量表，如跌倒风险评估量表、压疮风险评估量表等，对病人进行针对性的评估。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风险评估量表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识别高风险病人的方法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根据病人的具体情况，进行必要的实验室检查，如血常规、尿常规、生化检查等，以了解病人的身体状况。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生命体征监测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定期监测病人的体温、脉搏、呼吸、血压等生命体征，及时发现异常情况。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对于需要进一步明确病情的病人，可进行X线、CT、MRI等影像学检查，以提供更准确的诊断依据。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8583" r="1858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评估高风险病人的工具与指标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将病人的高风险评估结果详细记录在病历中，包括评估日期、评估工具、评估结果等。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792" r="10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及时报告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250" r="112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定期复评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将高风险病人的情况及时报告给医生或上级护士，以便制定针对性的护理措施和风险管理计划。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定期对高风险病人进行复评，以及时了解病情变化和风险因素的变动情况，并调整相应的护理措施。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评估结果的记录与报告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高风险病人的管理措施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625" r="15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实施护理计划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按照护理计划的要求，认真执行各项护理措施，确保病人的安全和舒适。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评估病人风险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对病人的病情、病史、生理、心理等方面进行全面评估，确定其风险等级。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制定个性化护理计划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根据病人的风险等级和具体情况，制定个性化的护理计划，包括护理措施、频率、时间等。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个性化护理计划的制定与实施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预防措施的宣传与教育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向病人和家属宣传预防措施的重要性，并教育他们如何正确执行。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预防措施的执行与监督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认真执行各项预防措施，并定期对执行情况进行监督和评估，确保措施的有效性。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预防措施的制定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针对病人可能出现的风险情况，制定相应的预防措施，如防跌倒、防压疮、防感染等。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1972" r="1197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预防措施的采取与执行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https://d.book118.com/088137007024006044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2024-09-24T02:00:06.823</cp:lastPrinted>
  <dcterms:created xsi:type="dcterms:W3CDTF">2024-09-23T18:00:06Z</dcterms:created>
  <dcterms:modified xsi:type="dcterms:W3CDTF">2024-09-23T18:00:08Z</dcterms:modified>
</cp:coreProperties>
</file>