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D5E41-1818-42F2-B325-9BB885EDB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981ED-D74B-4A77-BFFC-2D8D3DF04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E3A5A-9283-4C86-BBB7-13955F205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D7726-1C8A-46D6-9BDD-E3F640471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B474D2-7A27-4298-ADB6-4C74CA118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FCCA48-30A7-4D34-AED4-6481BB32B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189669-B45A-45A0-83BE-27C0E3193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752BB-6387-4B0A-91BE-EE2F75A64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41F7F-1800-47EB-B723-0D1E28086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D8D8C-E661-46A9-9515-9CA386B69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998A4-F1CA-4B83-B161-E212B77C1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3705711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定货思路客户培训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定货系统简介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定货流程详解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定货系统的未来发展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定货系统简介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定货系统是一种用于管理商品订单、库存和销售的软件系统。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定货系统是一种集成化的软件解决方案，旨在帮助企业高效地管理商品订单、库存和销售。通过定货系统，企业可以简化订单处理流程、跟踪库存情况、管理销售数据，并实现与客户的实时沟通。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定货系统的定义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定货系统具备多种功能，包括订单管理、库存管理、销售管理、报表分析等。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货系统具备多种功能，包括订单管理功能，允许客户在线提交订单，并实时查看订单状态；库存管理功能，帮助企业跟踪库存情况，及时补充商品；销售管理功能，记录销售数据，分析销售趋势；报表分析功能，提供各种报表和图表，帮助企业了解业务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定货系统的功能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定货系统的优势在于提高效率、降低成本、增强客户体验和提升竞争力。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货系统的优势在于提高企业运营效率，降低人力成本和时间成本；通过自动化和智能化的处理方式，减少人为错误和延误；提供更好的客户体验，满足客户需求，提高客户满意度；通过数据分析和报表功能，帮助企业做出更好的决策，提升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定货系统的优势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定货流程详解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提供清晰的商品分类，方便用户快速找到所需商品。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商品分类浏览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推荐商品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支持关键词搜索，帮助用户快速定位到目标商品。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根据用户历史购买记录和浏览行为，推荐相关商品，提高购买转化率。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商品查询与选择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支持多种下单方式，如在线支付、货到付款等，满足不同用户需求。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3" b="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下单方式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支持多种支付方式，如支付宝、微信支付、信用卡等，简化支付流程。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采用多重安全验证，确保用户下单与支付过程的安全性。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下单与支付安全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下单与支付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订单状态查询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实时查询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用户可以实时查询订单状态，了解订单的配送进度。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订单跟踪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提供订单跟踪功能，让用户随时掌握订单的配送位置。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异常订单处理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对于异常订单，及时通知用户并提供解决方案，确保用户权益。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提供多种配送方式，如快递、物流等，满足不同用户需求。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明确告知用户预计的配送时间，提高用户对配送过程的信任度。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配送时效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提供配送员的联系方式，方便用户与配送员直接沟通，提高配送效率。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配送员联系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订单物流配送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https://d.book118.com/088137057115006026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2024-09-04T04:51:08.751</cp:lastPrinted>
  <dcterms:created xsi:type="dcterms:W3CDTF">2024-09-03T20:51:08Z</dcterms:created>
  <dcterms:modified xsi:type="dcterms:W3CDTF">2024-09-03T20:51:10Z</dcterms:modified>
</cp:coreProperties>
</file>