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A3F74-FF2A-4C5B-BDB9-FD8EA059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CD7D3-6549-4F8B-827C-13D687892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A8C31-3631-4364-9F62-91B89B0E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0B657-217D-4382-9F27-E96A2331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46B05-B1BE-46FE-9762-37F1C2EB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0EAC7-C69A-4A58-8B23-1E08C335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7715F-1A3F-4B8C-8F97-D2D334442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780E7-53B7-4950-A683-DFA2BA25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4D974-F7C4-4D02-B564-9E94D456C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8EE13-5AFC-459A-BD2C-9642FFF5B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5896A-E8A4-4171-B986-0BF4DB044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7132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服装行业2024年宿舍管理时装店店员住宿条件改进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宿舍现状与问题分析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改进目标与原则制定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基础设施改造与升级计划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生活配套设施完善举措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管理制度改革及培训加强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监督检查机制建立及持续改进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宿舍现状与问题分析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当前宿舍环境及设施状况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目前，店员宿舍多位于商业区附近，周围环境嘈杂，且绿化较差，影响居住体验。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宿舍内设施陈旧，如床铺、桌椅等家具破损严重，且缺乏必要的娱乐和学习设施。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通过店员座谈会了解到，大部分店员对宿舍环境及设施表示不满，希望得到改善。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店员反馈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针对店员进行的宿舍满意度调查显示，整体满意度较低，主要集中在环境嘈杂、设施陈旧等方面。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店员反馈与满意度调查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14" b="1521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管理问题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成本问题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部分宿舍存在安全隐患，如电线老化、消防设施缺失等，亟待解决。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宿舍管理制度不完善，导致卫生状况不佳、公共设施维护不及时等问题。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改善宿舍条件需要投入一定的资金，如何在保证成本效益的前提下进行改进是一大挑战。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改进目标与原则制定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提升住宿舒适度及便利性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提供宽敞明亮的宿舍，保证良好的通风和采光，减少潮湿和拥挤感。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更新床铺、桌椅、衣柜等家具，提供舒适的休息和学习空间。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在宿舍内或附近提供便利店、餐厅、洗衣房等便利设施，满足店员日常需求。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住宿环境改善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家具设施升级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便利设施增设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安全制度建立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卫生标准制定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健康管理加强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确保安全与卫生标准达标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设立宿舍卫生标准，定期进行清洁和消毒工作，保持环境整洁卫生。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提供健康咨询和医疗服务，关注店员身体健康状况，及时应对突发情况。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制定宿舍安全管理制度，规范用电、防火等行为，确保店员人身安全。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根据宿舍实际情况进行合理规划，充分利用每一寸空间，避免浪费。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空间规划合理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储物设施增设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公共空间优化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提供充足的储物设施，方便店员存放个人物品，保持宿舍整洁有序。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合理规划公共空间，提供休息、交流、娱乐等功能区域，增进店员之间的互动和交流。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优化空间布局，提高空间利用率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基础设施改造与升级计划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床铺、桌椅等家具更新换代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床铺升级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为店员提供舒适、健康的睡眠环境，将现有床铺升级为具有优良支撑和舒适度的床垫，并配备高质量的床单、枕头和被子。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桌椅更新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更换店内老旧的桌椅，选用符合人体工学、舒适耐用的款式，提高店员工作和休息时的舒适度。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储物柜配备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为每位店员配备独立的储物柜，方便他们存放个人物品，保持宿舍整洁有序。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卫生间改造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对卫生间进行全面翻新，采用防滑地砖、优质洁具和排风设备，确保卫生间的干净、卫生和舒适。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洗浴设施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提升洗浴间的整体环境，更换老旧淋浴设备和热水器，确保店员能够享受到舒适的热水澡。同时，提供充足的洗浴用品，如洗发水、沐浴露等。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在洗浴间和卫生间安装隐私保护设施，如隔断、门帘等，充分保护店员的隐私。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洗浴、卫生间设施改善方案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https://d.book118.com/088137132017006027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2024-09-04T18:18:22.729</cp:lastPrinted>
  <dcterms:created xsi:type="dcterms:W3CDTF">2024-09-04T10:18:22Z</dcterms:created>
  <dcterms:modified xsi:type="dcterms:W3CDTF">2024-09-04T10:18:24Z</dcterms:modified>
</cp:coreProperties>
</file>