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1566"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34.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48" name="幻灯片图像占位符 1"/>
          <p:cNvSpPr>
            <a:spLocks noGrp="1" noRot="1" noChangeAspect="1"/>
          </p:cNvSpPr>
          <p:nvPr>
            <p:ph type="sldImg"/>
          </p:nvPr>
        </p:nvSpPr>
        <p:spPr/>
      </p:sp>
      <p:sp>
        <p:nvSpPr>
          <p:cNvPr id="1048650" name="备注占位符 2"/>
          <p:cNvSpPr>
            <a:spLocks noGrp="1"/>
          </p:cNvSpPr>
          <p:nvPr>
            <p:ph type="body" idx="1"/>
          </p:nvPr>
        </p:nvSpPr>
        <p:spPr/>
        <p:txBody>
          <a:bodyPr/>
          <a:lstStyle/>
          <a:p>
            <a:endParaRPr lang="zh-CN" altLang="en-US"/>
          </a:p>
        </p:txBody>
      </p:sp>
      <p:sp>
        <p:nvSpPr>
          <p:cNvPr id="1048652" name="灯片编号占位符 3"/>
          <p:cNvSpPr>
            <a:spLocks noGrp="1"/>
          </p:cNvSpPr>
          <p:nvPr>
            <p:ph type="sldNum" sz="quarter" idx="5"/>
          </p:nvPr>
        </p:nvSpPr>
        <p:spPr/>
        <p:txBody>
          <a:bodyPr/>
          <a:lstStyle/>
          <a:p>
            <a:fld id="{39A5F825-9C29-43CC-BB96-80A60E9689F0}" type="slidenum">
              <a:rPr lang="zh-CN" altLang="en-US" smtClean="0"/>
              <a:t>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6.xml" /><Relationship Id="rId11" Type="http://schemas.openxmlformats.org/officeDocument/2006/relationships/tags" Target="../tags/tag7.xml" /><Relationship Id="rId12" Type="http://schemas.openxmlformats.org/officeDocument/2006/relationships/tags" Target="../tags/tag8.xml" /><Relationship Id="rId13" Type="http://schemas.openxmlformats.org/officeDocument/2006/relationships/image" Target="../media/image5.png" /><Relationship Id="rId14" Type="http://schemas.openxmlformats.org/officeDocument/2006/relationships/tags" Target="../tags/tag9.xml" /><Relationship Id="rId15"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tags" Target="../tags/tag5.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6.png" /><Relationship Id="rId10" Type="http://schemas.openxmlformats.org/officeDocument/2006/relationships/tags" Target="../tags/tag21.xml" /><Relationship Id="rId11" Type="http://schemas.openxmlformats.org/officeDocument/2006/relationships/image" Target="../media/image5.png" /><Relationship Id="rId12" Type="http://schemas.openxmlformats.org/officeDocument/2006/relationships/tags" Target="../tags/tag22.xml" /><Relationship Id="rId13" Type="http://schemas.openxmlformats.org/officeDocument/2006/relationships/image" Target="../media/image4.png" /><Relationship Id="rId14" Type="http://schemas.openxmlformats.org/officeDocument/2006/relationships/tags" Target="../tags/tag23.xml" /><Relationship Id="rId15" Type="http://schemas.openxmlformats.org/officeDocument/2006/relationships/slideMaster" Target="../slideMasters/slideMaster2.xml" /><Relationship Id="rId2" Type="http://schemas.openxmlformats.org/officeDocument/2006/relationships/tags" Target="../tags/tag15.xml" /><Relationship Id="rId3" Type="http://schemas.openxmlformats.org/officeDocument/2006/relationships/image" Target="../media/image7.png" /><Relationship Id="rId4" Type="http://schemas.openxmlformats.org/officeDocument/2006/relationships/tags" Target="../tags/tag16.xml" /><Relationship Id="rId5" Type="http://schemas.openxmlformats.org/officeDocument/2006/relationships/image" Target="../media/image8.png" /><Relationship Id="rId6" Type="http://schemas.openxmlformats.org/officeDocument/2006/relationships/tags" Target="../tags/tag17.xml" /><Relationship Id="rId7" Type="http://schemas.openxmlformats.org/officeDocument/2006/relationships/tags" Target="../tags/tag18.xml" /><Relationship Id="rId8" Type="http://schemas.openxmlformats.org/officeDocument/2006/relationships/tags" Target="../tags/tag19.xml" /><Relationship Id="rId9" Type="http://schemas.openxmlformats.org/officeDocument/2006/relationships/tags" Target="../tags/tag20.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9.png" /><Relationship Id="rId10" Type="http://schemas.openxmlformats.org/officeDocument/2006/relationships/tags" Target="../tags/tag29.xml" /><Relationship Id="rId11" Type="http://schemas.openxmlformats.org/officeDocument/2006/relationships/image" Target="../media/image5.png" /><Relationship Id="rId12" Type="http://schemas.openxmlformats.org/officeDocument/2006/relationships/tags" Target="../tags/tag30.xml" /><Relationship Id="rId13" Type="http://schemas.openxmlformats.org/officeDocument/2006/relationships/slideMaster" Target="../slideMasters/slideMaster2.xml" /><Relationship Id="rId2" Type="http://schemas.openxmlformats.org/officeDocument/2006/relationships/tags" Target="../tags/tag24.xml" /><Relationship Id="rId3" Type="http://schemas.openxmlformats.org/officeDocument/2006/relationships/image" Target="../media/image10.png" /><Relationship Id="rId4" Type="http://schemas.openxmlformats.org/officeDocument/2006/relationships/tags" Target="../tags/tag25.xml" /><Relationship Id="rId5" Type="http://schemas.openxmlformats.org/officeDocument/2006/relationships/image" Target="../media/image11.png" /><Relationship Id="rId6" Type="http://schemas.openxmlformats.org/officeDocument/2006/relationships/tags" Target="../tags/tag26.xml" /><Relationship Id="rId7" Type="http://schemas.openxmlformats.org/officeDocument/2006/relationships/tags" Target="../tags/tag27.xml" /><Relationship Id="rId8" Type="http://schemas.openxmlformats.org/officeDocument/2006/relationships/tags" Target="../tags/tag28.xml" /><Relationship Id="rId9" Type="http://schemas.openxmlformats.org/officeDocument/2006/relationships/image" Target="../media/image4.png"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1.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5.xml" /><Relationship Id="rId2" Type="http://schemas.openxmlformats.org/officeDocument/2006/relationships/tags" Target="../tags/tag46.xml" /><Relationship Id="rId3" Type="http://schemas.openxmlformats.org/officeDocument/2006/relationships/tags" Target="../tags/tag47.xml" /><Relationship Id="rId4" Type="http://schemas.openxmlformats.org/officeDocument/2006/relationships/tags" Target="../tags/tag4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9.xml" /><Relationship Id="rId2" Type="http://schemas.openxmlformats.org/officeDocument/2006/relationships/tags" Target="../tags/tag50.xml" /><Relationship Id="rId3" Type="http://schemas.openxmlformats.org/officeDocument/2006/relationships/tags" Target="../tags/tag51.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2.png" /><Relationship Id="rId10" Type="http://schemas.openxmlformats.org/officeDocument/2006/relationships/image" Target="../media/image4.png" /><Relationship Id="rId11" Type="http://schemas.openxmlformats.org/officeDocument/2006/relationships/tags" Target="../tags/tag67.xml" /><Relationship Id="rId12" Type="http://schemas.openxmlformats.org/officeDocument/2006/relationships/image" Target="../media/image5.png" /><Relationship Id="rId13" Type="http://schemas.openxmlformats.org/officeDocument/2006/relationships/tags" Target="../tags/tag68.xml" /><Relationship Id="rId14" Type="http://schemas.openxmlformats.org/officeDocument/2006/relationships/slideMaster" Target="../slideMasters/slideMaster2.xml" /><Relationship Id="rId2" Type="http://schemas.openxmlformats.org/officeDocument/2006/relationships/tags" Target="../tags/tag61.xml" /><Relationship Id="rId3" Type="http://schemas.openxmlformats.org/officeDocument/2006/relationships/image" Target="../media/image13.png" /><Relationship Id="rId4" Type="http://schemas.openxmlformats.org/officeDocument/2006/relationships/tags" Target="../tags/tag62.xml" /><Relationship Id="rId5" Type="http://schemas.openxmlformats.org/officeDocument/2006/relationships/image" Target="../media/image14.png"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tags" Target="../tags/tag66.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9C695CC-AE67-48A1-BD56-93D724D642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B45D5E-149A-4371-9A15-BC7DB3C062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AE4C2F5-297B-4532-9083-2CC2671541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44DBE5-F035-454F-ACB1-D4CF52BEAA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9109125-844F-48DF-B1D1-E682C07F32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E242117-29FE-490C-A9B7-3CC9DE991CB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4B6E924-3A36-4F4D-9E34-1BEEA964453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262F03-ACAA-4577-A712-DEE343170A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FD45DA-710C-45B7-9E35-8721E8AC0C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B802AD-B278-478B-87D1-577D3E444E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3D0642-44DC-495C-9657-F9162ADFA0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9" name="@svg_varObj2"/>
          <p:cNvPicPr>
            <a:picLocks noChangeAspect="1"/>
          </p:cNvPicPr>
          <p:nvPr userDrawn="1">
            <p:custDataLst>
              <p:tags r:id="rId2"/>
            </p:custDataLst>
          </p:nvPr>
        </p:nvPicPr>
        <p:blipFill>
          <a:blip r:embed="rId1"/>
          <a:stretch>
            <a:fillRect/>
          </a:stretch>
        </p:blipFill>
        <p:spPr>
          <a:xfrm>
            <a:off x="0" y="1955083"/>
            <a:ext cx="11811000" cy="4912459"/>
          </a:xfrm>
          <a:prstGeom prst="rect">
            <a:avLst/>
          </a:prstGeom>
        </p:spPr>
      </p:pic>
      <p:pic>
        <p:nvPicPr>
          <p:cNvPr id="2097161" name="@svg_varObj1"/>
          <p:cNvPicPr>
            <a:picLocks noChangeAspect="1"/>
          </p:cNvPicPr>
          <p:nvPr userDrawn="1">
            <p:custDataLst>
              <p:tags r:id="rId4"/>
            </p:custDataLst>
          </p:nvPr>
        </p:nvPicPr>
        <p:blipFill>
          <a:blip r:embed="rId3"/>
          <a:stretch>
            <a:fillRect/>
          </a:stretch>
        </p:blipFill>
        <p:spPr>
          <a:xfrm>
            <a:off x="0" y="1955083"/>
            <a:ext cx="11811000" cy="4912459"/>
          </a:xfrm>
          <a:prstGeom prst="rect">
            <a:avLst/>
          </a:prstGeom>
        </p:spPr>
      </p:pic>
      <p:pic>
        <p:nvPicPr>
          <p:cNvPr id="2097163" name="@png_pic"/>
          <p:cNvPicPr>
            <a:picLocks noChangeAspect="1"/>
          </p:cNvPicPr>
          <p:nvPr userDrawn="1">
            <p:custDataLst>
              <p:tags r:id="rId6"/>
            </p:custDataLst>
          </p:nvPr>
        </p:nvPicPr>
        <p:blipFill>
          <a:blip r:embed="rId5"/>
          <a:stretch>
            <a:fillRect/>
          </a:stretch>
        </p:blipFill>
        <p:spPr>
          <a:xfrm>
            <a:off x="0" y="1964639"/>
            <a:ext cx="11811000" cy="4912459"/>
          </a:xfrm>
          <a:prstGeom prst="rect">
            <a:avLst/>
          </a:prstGeom>
        </p:spPr>
      </p:pic>
      <p:pic>
        <p:nvPicPr>
          <p:cNvPr id="2097165" name="@svg_logo"/>
          <p:cNvPicPr>
            <a:picLocks noChangeAspect="1"/>
          </p:cNvPicPr>
          <p:nvPr userDrawn="1">
            <p:custDataLst>
              <p:tags r:id="rId8"/>
            </p:custDataLst>
          </p:nvPr>
        </p:nvPicPr>
        <p:blipFill>
          <a:blip r:embed="rId7"/>
          <a:stretch>
            <a:fillRect/>
          </a:stretch>
        </p:blipFill>
        <p:spPr>
          <a:xfrm>
            <a:off x="10829426" y="528590"/>
            <a:ext cx="509134" cy="128430"/>
          </a:xfrm>
          <a:prstGeom prst="rect">
            <a:avLst/>
          </a:prstGeom>
        </p:spPr>
      </p:pic>
      <p:sp>
        <p:nvSpPr>
          <p:cNvPr id="1048668" name="标题 1"/>
          <p:cNvSpPr>
            <a:spLocks noGrp="1"/>
          </p:cNvSpPr>
          <p:nvPr userDrawn="1">
            <p:ph type="ctrTitle" hasCustomPrompt="1"/>
            <p:custDataLst>
              <p:tags r:id="rId9"/>
            </p:custDataLst>
          </p:nvPr>
        </p:nvSpPr>
        <p:spPr>
          <a:xfrm>
            <a:off x="5322498" y="1619884"/>
            <a:ext cx="6031302" cy="2274266"/>
          </a:xfrm>
        </p:spPr>
        <p:txBody>
          <a:bodyPr anchor="b">
            <a:normAutofit/>
          </a:bodyPr>
          <a:lstStyle>
            <a:lvl1pPr algn="r">
              <a:lnSpc>
                <a:spcPct val="100000"/>
              </a:lnSpc>
              <a:defRPr sz="5400"/>
            </a:lvl1pPr>
          </a:lstStyle>
          <a:p>
            <a:r>
              <a:rPr lang="zh-CN" altLang="en-US"/>
              <a:t>单击此处编辑母</a:t>
            </a:r>
            <a:br>
              <a:rPr lang="en-US" altLang="zh-CN"/>
            </a:br>
            <a:r>
              <a:rPr lang="zh-CN" altLang="en-US"/>
              <a:t>版标题样式</a:t>
            </a:r>
            <a:endParaRPr lang="zh-CN" altLang="en-US"/>
          </a:p>
        </p:txBody>
      </p:sp>
      <p:sp>
        <p:nvSpPr>
          <p:cNvPr id="1048670" name="副标题 2"/>
          <p:cNvSpPr>
            <a:spLocks noGrp="1"/>
          </p:cNvSpPr>
          <p:nvPr userDrawn="1">
            <p:ph type="subTitle" idx="1"/>
            <p:custDataLst>
              <p:tags r:id="rId10"/>
            </p:custDataLst>
          </p:nvPr>
        </p:nvSpPr>
        <p:spPr>
          <a:xfrm>
            <a:off x="7090912" y="4038150"/>
            <a:ext cx="4262887" cy="972000"/>
          </a:xfrm>
        </p:spPr>
        <p:txBody>
          <a:bodyPr>
            <a:normAutofit/>
          </a:bodyPr>
          <a:lstStyle>
            <a:lvl1pPr marL="0" indent="0" algn="r">
              <a:lnSpc>
                <a:spcPct val="100000"/>
              </a:lnSpc>
              <a:buNone/>
              <a:defRPr sz="1600">
                <a:solidFill>
                  <a:schemeClr val="tx1">
                    <a:lumMod val="65000"/>
                    <a:lumOff val="3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72" name="公司名占位符 6"/>
          <p:cNvSpPr>
            <a:spLocks noGrp="1"/>
          </p:cNvSpPr>
          <p:nvPr userDrawn="1">
            <p:ph type="body" sz="quarter" idx="13" hasCustomPrompt="1"/>
            <p:custDataLst>
              <p:tags r:id="rId11"/>
            </p:custDataLst>
          </p:nvPr>
        </p:nvSpPr>
        <p:spPr>
          <a:xfrm>
            <a:off x="857250" y="366417"/>
            <a:ext cx="9328150" cy="504000"/>
          </a:xfrm>
        </p:spPr>
        <p:txBody>
          <a:bodyPr anchor="ctr">
            <a:normAutofit/>
          </a:bodyPr>
          <a:lstStyle>
            <a:lvl1pPr marL="0" indent="0">
              <a:lnSpc>
                <a:spcPct val="100000"/>
              </a:lnSpc>
              <a:buNone/>
              <a:defRPr sz="1200">
                <a:solidFill>
                  <a:schemeClr val="tx1">
                    <a:lumMod val="85000"/>
                    <a:lumOff val="15000"/>
                  </a:schemeClr>
                </a:solidFill>
              </a:defRPr>
            </a:lvl1pPr>
          </a:lstStyle>
          <a:p>
            <a:pPr lvl="0"/>
            <a:r>
              <a:rPr lang="zh-CN" altLang="en-US"/>
              <a:t>公司名占位符</a:t>
            </a:r>
            <a:endParaRPr lang="zh-CN" altLang="en-US"/>
          </a:p>
        </p:txBody>
      </p:sp>
      <p:sp>
        <p:nvSpPr>
          <p:cNvPr id="1048674" name="署名占位符 10"/>
          <p:cNvSpPr>
            <a:spLocks noGrp="1"/>
          </p:cNvSpPr>
          <p:nvPr userDrawn="1">
            <p:ph type="body" sz="quarter" idx="17" hasCustomPrompt="1"/>
            <p:custDataLst>
              <p:tags r:id="rId12"/>
            </p:custDataLst>
          </p:nvPr>
        </p:nvSpPr>
        <p:spPr>
          <a:xfrm>
            <a:off x="8610600" y="5182846"/>
            <a:ext cx="2743200" cy="504000"/>
          </a:xfrm>
        </p:spPr>
        <p:txBody>
          <a:bodyPr anchor="ctr">
            <a:normAutofit/>
          </a:bodyPr>
          <a:lstStyle>
            <a:lvl1pPr marL="0" indent="0" algn="r">
              <a:lnSpc>
                <a:spcPct val="100000"/>
              </a:lnSpc>
              <a:buNone/>
              <a:defRPr sz="1800"/>
            </a:lvl1pPr>
          </a:lstStyle>
          <a:p>
            <a:pPr lvl="0"/>
            <a:r>
              <a:rPr lang="zh-CN" altLang="en-US"/>
              <a:t>署名占位符</a:t>
            </a:r>
            <a:endParaRPr lang="zh-CN" altLang="en-US"/>
          </a:p>
        </p:txBody>
      </p:sp>
      <p:pic>
        <p:nvPicPr>
          <p:cNvPr id="2097167" name="@svg_line"/>
          <p:cNvPicPr preferRelativeResize="0"/>
          <p:nvPr userDrawn="1">
            <p:custDataLst>
              <p:tags r:id="rId14"/>
            </p:custDataLst>
          </p:nvPr>
        </p:nvPicPr>
        <p:blipFill>
          <a:blip r:embed="rId13"/>
          <a:stretch>
            <a:fillRect/>
          </a:stretch>
        </p:blipFill>
        <p:spPr>
          <a:xfrm>
            <a:off x="822961" y="849815"/>
            <a:ext cx="10584000" cy="18000"/>
          </a:xfrm>
          <a:prstGeom prst="rect">
            <a:avLst/>
          </a:prstGeom>
        </p:spPr>
      </p:pic>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35" name=""/>
        <p:cNvGrpSpPr/>
        <p:nvPr/>
      </p:nvGrpSpPr>
      <p:grpSpPr>
        <a:xfrm>
          <a:off x="0" y="0"/>
          <a:ext cx="0" cy="0"/>
        </a:xfrm>
      </p:grpSpPr>
      <p:sp>
        <p:nvSpPr>
          <p:cNvPr id="104867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678"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80"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82" name="页脚占位符 4"/>
          <p:cNvSpPr>
            <a:spLocks noGrp="1"/>
          </p:cNvSpPr>
          <p:nvPr>
            <p:ph type="ftr" sz="quarter" idx="11"/>
            <p:custDataLst>
              <p:tags r:id="rId4"/>
            </p:custDataLst>
          </p:nvPr>
        </p:nvSpPr>
        <p:spPr/>
        <p:txBody>
          <a:bodyPr/>
          <a:lstStyle/>
          <a:p>
            <a:endParaRPr lang="zh-CN" altLang="en-US"/>
          </a:p>
        </p:txBody>
      </p:sp>
      <p:sp>
        <p:nvSpPr>
          <p:cNvPr id="1048684"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69" name="@svg_varObj2"/>
          <p:cNvPicPr>
            <a:picLocks noChangeAspect="1"/>
          </p:cNvPicPr>
          <p:nvPr userDrawn="1">
            <p:custDataLst>
              <p:tags r:id="rId2"/>
            </p:custDataLst>
          </p:nvPr>
        </p:nvPicPr>
        <p:blipFill>
          <a:blip r:embed="rId1"/>
          <a:stretch>
            <a:fillRect/>
          </a:stretch>
        </p:blipFill>
        <p:spPr>
          <a:xfrm>
            <a:off x="0" y="2785669"/>
            <a:ext cx="8057133" cy="4068130"/>
          </a:xfrm>
          <a:prstGeom prst="rect">
            <a:avLst/>
          </a:prstGeom>
        </p:spPr>
      </p:pic>
      <p:pic>
        <p:nvPicPr>
          <p:cNvPr id="2097171" name="@svg_varObj1"/>
          <p:cNvPicPr>
            <a:picLocks noChangeAspect="1"/>
          </p:cNvPicPr>
          <p:nvPr userDrawn="1">
            <p:custDataLst>
              <p:tags r:id="rId4"/>
            </p:custDataLst>
          </p:nvPr>
        </p:nvPicPr>
        <p:blipFill>
          <a:blip r:embed="rId3"/>
          <a:stretch>
            <a:fillRect/>
          </a:stretch>
        </p:blipFill>
        <p:spPr>
          <a:xfrm>
            <a:off x="0" y="2785669"/>
            <a:ext cx="8057133" cy="4068130"/>
          </a:xfrm>
          <a:prstGeom prst="rect">
            <a:avLst/>
          </a:prstGeom>
        </p:spPr>
      </p:pic>
      <p:pic>
        <p:nvPicPr>
          <p:cNvPr id="2097173" name="@png_pic"/>
          <p:cNvPicPr>
            <a:picLocks noChangeAspect="1"/>
          </p:cNvPicPr>
          <p:nvPr userDrawn="1">
            <p:custDataLst>
              <p:tags r:id="rId6"/>
            </p:custDataLst>
          </p:nvPr>
        </p:nvPicPr>
        <p:blipFill>
          <a:blip r:embed="rId5"/>
          <a:stretch>
            <a:fillRect/>
          </a:stretch>
        </p:blipFill>
        <p:spPr>
          <a:xfrm>
            <a:off x="0" y="2785669"/>
            <a:ext cx="8057133" cy="4068130"/>
          </a:xfrm>
          <a:prstGeom prst="rect">
            <a:avLst/>
          </a:prstGeom>
        </p:spPr>
      </p:pic>
      <p:sp>
        <p:nvSpPr>
          <p:cNvPr id="1048686" name="标题 1"/>
          <p:cNvSpPr>
            <a:spLocks noGrp="1"/>
          </p:cNvSpPr>
          <p:nvPr>
            <p:ph type="title" hasCustomPrompt="1"/>
            <p:custDataLst>
              <p:tags r:id="rId7"/>
            </p:custDataLst>
          </p:nvPr>
        </p:nvSpPr>
        <p:spPr>
          <a:xfrm>
            <a:off x="1754188" y="1009199"/>
            <a:ext cx="2880000" cy="2568390"/>
          </a:xfrm>
        </p:spPr>
        <p:txBody>
          <a:bodyPr anchor="ctr">
            <a:normAutofit/>
          </a:bodyPr>
          <a:lstStyle>
            <a:lvl1pPr>
              <a:defRPr sz="4400"/>
            </a:lvl1pPr>
          </a:lstStyle>
          <a:p>
            <a:r>
              <a:rPr lang="zh-CN" altLang="en-US"/>
              <a:t>标题</a:t>
            </a:r>
            <a:endParaRPr lang="zh-CN" altLang="en-US"/>
          </a:p>
        </p:txBody>
      </p:sp>
      <p:sp>
        <p:nvSpPr>
          <p:cNvPr id="1048688" name="日期占位符 3"/>
          <p:cNvSpPr>
            <a:spLocks noGrp="1"/>
          </p:cNvSpPr>
          <p:nvPr>
            <p:ph type="dt" sz="half" idx="10"/>
            <p:custDataLst>
              <p:tags r:id="rId8"/>
            </p:custDataLst>
          </p:nvPr>
        </p:nvSpPr>
        <p:spPr/>
        <p:txBody>
          <a:bodyPr/>
          <a:lstStyle/>
          <a:p>
            <a:fld id="{5592522B-0F24-4480-B9DD-A9474A6880D6}" type="datetimeFigureOut">
              <a:rPr lang="zh-CN" altLang="en-US" smtClean="0"/>
              <a:t/>
            </a:fld>
            <a:endParaRPr lang="zh-CN" altLang="en-US"/>
          </a:p>
        </p:txBody>
      </p:sp>
      <p:sp>
        <p:nvSpPr>
          <p:cNvPr id="1048690" name="页脚占位符 4"/>
          <p:cNvSpPr>
            <a:spLocks noGrp="1"/>
          </p:cNvSpPr>
          <p:nvPr>
            <p:ph type="ftr" sz="quarter" idx="11"/>
            <p:custDataLst>
              <p:tags r:id="rId9"/>
            </p:custDataLst>
          </p:nvPr>
        </p:nvSpPr>
        <p:spPr/>
        <p:txBody>
          <a:bodyPr/>
          <a:lstStyle/>
          <a:p>
            <a:endParaRPr lang="zh-CN" altLang="en-US"/>
          </a:p>
        </p:txBody>
      </p:sp>
      <p:sp>
        <p:nvSpPr>
          <p:cNvPr id="1048692" name="灯片编号占位符 5"/>
          <p:cNvSpPr>
            <a:spLocks noGrp="1"/>
          </p:cNvSpPr>
          <p:nvPr>
            <p:ph type="sldNum" sz="quarter" idx="12"/>
            <p:custDataLst>
              <p:tags r:id="rId10"/>
            </p:custDataLst>
          </p:nvPr>
        </p:nvSpPr>
        <p:spPr/>
        <p:txBody>
          <a:bodyPr/>
          <a:lstStyle/>
          <a:p>
            <a:fld id="{BE5F26B5-172A-4DC2-B0B7-181CFC56B87C}" type="slidenum">
              <a:rPr lang="zh-CN" altLang="en-US" smtClean="0"/>
              <a:t/>
            </a:fld>
            <a:endParaRPr lang="zh-CN" altLang="en-US"/>
          </a:p>
        </p:txBody>
      </p:sp>
      <p:pic>
        <p:nvPicPr>
          <p:cNvPr id="2097175" name="@svg_line"/>
          <p:cNvPicPr preferRelativeResize="0"/>
          <p:nvPr userDrawn="1">
            <p:custDataLst>
              <p:tags r:id="rId12"/>
            </p:custDataLst>
          </p:nvPr>
        </p:nvPicPr>
        <p:blipFill>
          <a:blip r:embed="rId11"/>
          <a:stretch>
            <a:fillRect/>
          </a:stretch>
        </p:blipFill>
        <p:spPr>
          <a:xfrm>
            <a:off x="822961" y="849815"/>
            <a:ext cx="10584000" cy="18000"/>
          </a:xfrm>
          <a:prstGeom prst="rect">
            <a:avLst/>
          </a:prstGeom>
        </p:spPr>
      </p:pic>
      <p:pic>
        <p:nvPicPr>
          <p:cNvPr id="2097177" name="@svg_logo"/>
          <p:cNvPicPr>
            <a:picLocks noChangeAspect="1"/>
          </p:cNvPicPr>
          <p:nvPr userDrawn="1">
            <p:custDataLst>
              <p:tags r:id="rId14"/>
            </p:custDataLst>
          </p:nvPr>
        </p:nvPicPr>
        <p:blipFill>
          <a:blip r:embed="rId13"/>
          <a:stretch>
            <a:fillRect/>
          </a:stretch>
        </p:blipFill>
        <p:spPr>
          <a:xfrm>
            <a:off x="10829426" y="528590"/>
            <a:ext cx="509134" cy="12843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pic>
        <p:nvPicPr>
          <p:cNvPr id="2097179" name="@svg_varObj2"/>
          <p:cNvPicPr>
            <a:picLocks noChangeAspect="1"/>
          </p:cNvPicPr>
          <p:nvPr userDrawn="1">
            <p:custDataLst>
              <p:tags r:id="rId2"/>
            </p:custDataLst>
          </p:nvPr>
        </p:nvPicPr>
        <p:blipFill>
          <a:blip r:embed="rId1"/>
          <a:stretch>
            <a:fillRect/>
          </a:stretch>
        </p:blipFill>
        <p:spPr>
          <a:xfrm>
            <a:off x="0" y="1088390"/>
            <a:ext cx="12192000" cy="5794375"/>
          </a:xfrm>
          <a:prstGeom prst="rect">
            <a:avLst/>
          </a:prstGeom>
        </p:spPr>
      </p:pic>
      <p:pic>
        <p:nvPicPr>
          <p:cNvPr id="2097181" name="@svg_varObj1"/>
          <p:cNvPicPr>
            <a:picLocks noChangeAspect="1"/>
          </p:cNvPicPr>
          <p:nvPr userDrawn="1">
            <p:custDataLst>
              <p:tags r:id="rId4"/>
            </p:custDataLst>
          </p:nvPr>
        </p:nvPicPr>
        <p:blipFill>
          <a:blip r:embed="rId3"/>
          <a:stretch>
            <a:fillRect/>
          </a:stretch>
        </p:blipFill>
        <p:spPr>
          <a:xfrm>
            <a:off x="0" y="1088390"/>
            <a:ext cx="12192000" cy="5794375"/>
          </a:xfrm>
          <a:prstGeom prst="rect">
            <a:avLst/>
          </a:prstGeom>
        </p:spPr>
      </p:pic>
      <p:pic>
        <p:nvPicPr>
          <p:cNvPr id="2097183" name="@png_pic"/>
          <p:cNvPicPr>
            <a:picLocks noChangeAspect="1"/>
          </p:cNvPicPr>
          <p:nvPr userDrawn="1">
            <p:custDataLst>
              <p:tags r:id="rId6"/>
            </p:custDataLst>
          </p:nvPr>
        </p:nvPicPr>
        <p:blipFill>
          <a:blip r:embed="rId5"/>
          <a:stretch>
            <a:fillRect/>
          </a:stretch>
        </p:blipFill>
        <p:spPr>
          <a:xfrm>
            <a:off x="0" y="1098550"/>
            <a:ext cx="12192000" cy="5794375"/>
          </a:xfrm>
          <a:prstGeom prst="rect">
            <a:avLst/>
          </a:prstGeom>
        </p:spPr>
      </p:pic>
      <p:sp>
        <p:nvSpPr>
          <p:cNvPr id="1048694" name="标题 1"/>
          <p:cNvSpPr>
            <a:spLocks noGrp="1"/>
          </p:cNvSpPr>
          <p:nvPr>
            <p:ph type="title" hasCustomPrompt="1"/>
            <p:custDataLst>
              <p:tags r:id="rId7"/>
            </p:custDataLst>
          </p:nvPr>
        </p:nvSpPr>
        <p:spPr>
          <a:xfrm>
            <a:off x="825361" y="3133103"/>
            <a:ext cx="6367550" cy="1743697"/>
          </a:xfrm>
        </p:spPr>
        <p:txBody>
          <a:bodyPr anchor="t">
            <a:normAutofit/>
          </a:bodyPr>
          <a:lstStyle>
            <a:lvl1pPr algn="l">
              <a:defRPr sz="3200" b="0">
                <a:solidFill>
                  <a:schemeClr val="tx1"/>
                </a:solidFill>
              </a:defRPr>
            </a:lvl1pPr>
          </a:lstStyle>
          <a:p>
            <a:r>
              <a:rPr lang="zh-CN" altLang="en-US"/>
              <a:t>单击编辑母版标题</a:t>
            </a:r>
            <a:endParaRPr lang="zh-CN" altLang="en-US"/>
          </a:p>
        </p:txBody>
      </p:sp>
      <p:sp>
        <p:nvSpPr>
          <p:cNvPr id="1048696" name="节编号 3"/>
          <p:cNvSpPr>
            <a:spLocks noGrp="1"/>
          </p:cNvSpPr>
          <p:nvPr>
            <p:ph type="body" sz="quarter" idx="13" hasCustomPrompt="1"/>
            <p:custDataLst>
              <p:tags r:id="rId8"/>
            </p:custDataLst>
          </p:nvPr>
        </p:nvSpPr>
        <p:spPr>
          <a:xfrm>
            <a:off x="822961" y="1781404"/>
            <a:ext cx="6367550" cy="1224000"/>
          </a:xfrm>
        </p:spPr>
        <p:txBody>
          <a:bodyPr anchor="ctr">
            <a:noAutofit/>
          </a:bodyPr>
          <a:lstStyle>
            <a:lvl1pPr marL="0" indent="0" algn="l">
              <a:buNone/>
              <a:defRPr sz="8000" b="1">
                <a:solidFill>
                  <a:schemeClr val="tx1">
                    <a:lumMod val="65000"/>
                    <a:lumOff val="35000"/>
                  </a:schemeClr>
                </a:solidFill>
              </a:defRPr>
            </a:lvl1pPr>
          </a:lstStyle>
          <a:p>
            <a:pPr lvl="0"/>
            <a:r>
              <a:rPr lang="zh-CN" altLang="en-US"/>
              <a:t>节编号</a:t>
            </a:r>
            <a:endParaRPr lang="zh-CN" altLang="en-US"/>
          </a:p>
        </p:txBody>
      </p:sp>
      <p:pic>
        <p:nvPicPr>
          <p:cNvPr id="2097185" name="@svg_logo"/>
          <p:cNvPicPr>
            <a:picLocks noChangeAspect="1"/>
          </p:cNvPicPr>
          <p:nvPr userDrawn="1">
            <p:custDataLst>
              <p:tags r:id="rId10"/>
            </p:custDataLst>
          </p:nvPr>
        </p:nvPicPr>
        <p:blipFill>
          <a:blip r:embed="rId9"/>
          <a:stretch>
            <a:fillRect/>
          </a:stretch>
        </p:blipFill>
        <p:spPr>
          <a:xfrm>
            <a:off x="10829426" y="500455"/>
            <a:ext cx="509134" cy="128430"/>
          </a:xfrm>
          <a:prstGeom prst="rect">
            <a:avLst/>
          </a:prstGeom>
        </p:spPr>
      </p:pic>
      <p:pic>
        <p:nvPicPr>
          <p:cNvPr id="2097187" name="@svg_line"/>
          <p:cNvPicPr preferRelativeResize="0"/>
          <p:nvPr userDrawn="1">
            <p:custDataLst>
              <p:tags r:id="rId12"/>
            </p:custDataLst>
          </p:nvPr>
        </p:nvPicPr>
        <p:blipFill>
          <a:blip r:embed="rId11"/>
          <a:stretch>
            <a:fillRect/>
          </a:stretch>
        </p:blipFill>
        <p:spPr>
          <a:xfrm>
            <a:off x="822961" y="849815"/>
            <a:ext cx="10584000" cy="18000"/>
          </a:xfrm>
          <a:prstGeom prst="rect">
            <a:avLst/>
          </a:prstGeom>
        </p:spPr>
      </p:pic>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698"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00"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2"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4"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06" name="页脚占位符 5"/>
          <p:cNvSpPr>
            <a:spLocks noGrp="1"/>
          </p:cNvSpPr>
          <p:nvPr>
            <p:ph type="ftr" sz="quarter" idx="11"/>
            <p:custDataLst>
              <p:tags r:id="rId5"/>
            </p:custDataLst>
          </p:nvPr>
        </p:nvSpPr>
        <p:spPr/>
        <p:txBody>
          <a:bodyPr/>
          <a:lstStyle/>
          <a:p>
            <a:endParaRPr lang="zh-CN" altLang="en-US"/>
          </a:p>
        </p:txBody>
      </p:sp>
      <p:sp>
        <p:nvSpPr>
          <p:cNvPr id="1048708"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10"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12"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1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6"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18"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0"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22" name="页脚占位符 7"/>
          <p:cNvSpPr>
            <a:spLocks noGrp="1"/>
          </p:cNvSpPr>
          <p:nvPr>
            <p:ph type="ftr" sz="quarter" idx="11"/>
            <p:custDataLst>
              <p:tags r:id="rId7"/>
            </p:custDataLst>
          </p:nvPr>
        </p:nvSpPr>
        <p:spPr/>
        <p:txBody>
          <a:bodyPr/>
          <a:lstStyle/>
          <a:p>
            <a:endParaRPr lang="zh-CN" altLang="en-US"/>
          </a:p>
        </p:txBody>
      </p:sp>
      <p:sp>
        <p:nvSpPr>
          <p:cNvPr id="1048724"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2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28"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30" name="页脚占位符 3"/>
          <p:cNvSpPr>
            <a:spLocks noGrp="1"/>
          </p:cNvSpPr>
          <p:nvPr>
            <p:ph type="ftr" sz="quarter" idx="11"/>
            <p:custDataLst>
              <p:tags r:id="rId3"/>
            </p:custDataLst>
          </p:nvPr>
        </p:nvSpPr>
        <p:spPr/>
        <p:txBody>
          <a:bodyPr/>
          <a:lstStyle/>
          <a:p>
            <a:endParaRPr lang="zh-CN" altLang="en-US"/>
          </a:p>
        </p:txBody>
      </p:sp>
      <p:sp>
        <p:nvSpPr>
          <p:cNvPr id="1048732"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34"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36" name="页脚占位符 2"/>
          <p:cNvSpPr>
            <a:spLocks noGrp="1"/>
          </p:cNvSpPr>
          <p:nvPr>
            <p:ph type="ftr" sz="quarter" idx="11"/>
            <p:custDataLst>
              <p:tags r:id="rId2"/>
            </p:custDataLst>
          </p:nvPr>
        </p:nvSpPr>
        <p:spPr/>
        <p:txBody>
          <a:bodyPr/>
          <a:lstStyle/>
          <a:p>
            <a:endParaRPr lang="zh-CN" altLang="en-US"/>
          </a:p>
        </p:txBody>
      </p:sp>
      <p:sp>
        <p:nvSpPr>
          <p:cNvPr id="1048738"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40" name="内容占位符 1"/>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2"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44" name="页脚占位符 3"/>
          <p:cNvSpPr>
            <a:spLocks noGrp="1"/>
          </p:cNvSpPr>
          <p:nvPr>
            <p:ph type="ftr" sz="quarter" idx="11"/>
            <p:custDataLst>
              <p:tags r:id="rId3"/>
            </p:custDataLst>
          </p:nvPr>
        </p:nvSpPr>
        <p:spPr/>
        <p:txBody>
          <a:bodyPr/>
          <a:lstStyle/>
          <a:p>
            <a:endParaRPr lang="zh-CN" altLang="en-US"/>
          </a:p>
        </p:txBody>
      </p:sp>
      <p:sp>
        <p:nvSpPr>
          <p:cNvPr id="1048746"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48"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750"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52"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54" name="页脚占位符 4"/>
          <p:cNvSpPr>
            <a:spLocks noGrp="1"/>
          </p:cNvSpPr>
          <p:nvPr>
            <p:ph type="ftr" sz="quarter" idx="11"/>
            <p:custDataLst>
              <p:tags r:id="rId4"/>
            </p:custDataLst>
          </p:nvPr>
        </p:nvSpPr>
        <p:spPr/>
        <p:txBody>
          <a:bodyPr/>
          <a:lstStyle/>
          <a:p>
            <a:endParaRPr lang="zh-CN" altLang="en-US"/>
          </a:p>
        </p:txBody>
      </p:sp>
      <p:sp>
        <p:nvSpPr>
          <p:cNvPr id="1048756"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89" name="@svg_varObj2"/>
          <p:cNvPicPr>
            <a:picLocks noChangeAspect="1"/>
          </p:cNvPicPr>
          <p:nvPr userDrawn="1">
            <p:custDataLst>
              <p:tags r:id="rId2"/>
            </p:custDataLst>
          </p:nvPr>
        </p:nvPicPr>
        <p:blipFill>
          <a:blip r:embed="rId1"/>
          <a:stretch>
            <a:fillRect/>
          </a:stretch>
        </p:blipFill>
        <p:spPr>
          <a:xfrm>
            <a:off x="0" y="1914943"/>
            <a:ext cx="12192000" cy="4973715"/>
          </a:xfrm>
          <a:prstGeom prst="rect">
            <a:avLst/>
          </a:prstGeom>
        </p:spPr>
      </p:pic>
      <p:pic>
        <p:nvPicPr>
          <p:cNvPr id="2097191" name="@svg_varObj1"/>
          <p:cNvPicPr>
            <a:picLocks noChangeAspect="1"/>
          </p:cNvPicPr>
          <p:nvPr userDrawn="1">
            <p:custDataLst>
              <p:tags r:id="rId4"/>
            </p:custDataLst>
          </p:nvPr>
        </p:nvPicPr>
        <p:blipFill>
          <a:blip r:embed="rId3"/>
          <a:stretch>
            <a:fillRect/>
          </a:stretch>
        </p:blipFill>
        <p:spPr>
          <a:xfrm>
            <a:off x="0" y="1914943"/>
            <a:ext cx="12192000" cy="4973715"/>
          </a:xfrm>
          <a:prstGeom prst="rect">
            <a:avLst/>
          </a:prstGeom>
        </p:spPr>
      </p:pic>
      <p:pic>
        <p:nvPicPr>
          <p:cNvPr id="2097193" name="@png_pic"/>
          <p:cNvPicPr>
            <a:picLocks noChangeAspect="1"/>
          </p:cNvPicPr>
          <p:nvPr userDrawn="1">
            <p:custDataLst>
              <p:tags r:id="rId6"/>
            </p:custDataLst>
          </p:nvPr>
        </p:nvPicPr>
        <p:blipFill>
          <a:blip r:embed="rId5"/>
          <a:stretch>
            <a:fillRect/>
          </a:stretch>
        </p:blipFill>
        <p:spPr>
          <a:xfrm>
            <a:off x="0" y="1914943"/>
            <a:ext cx="12192000" cy="4973715"/>
          </a:xfrm>
          <a:prstGeom prst="rect">
            <a:avLst/>
          </a:prstGeom>
        </p:spPr>
      </p:pic>
      <p:sp>
        <p:nvSpPr>
          <p:cNvPr id="1048758" name="标题 1"/>
          <p:cNvSpPr>
            <a:spLocks noGrp="1"/>
          </p:cNvSpPr>
          <p:nvPr userDrawn="1">
            <p:ph type="ctrTitle"/>
            <p:custDataLst>
              <p:tags r:id="rId7"/>
            </p:custDataLst>
          </p:nvPr>
        </p:nvSpPr>
        <p:spPr>
          <a:xfrm>
            <a:off x="4748980" y="1772761"/>
            <a:ext cx="6604219" cy="1800000"/>
          </a:xfrm>
        </p:spPr>
        <p:txBody>
          <a:bodyPr anchor="b"/>
          <a:lstStyle>
            <a:lvl1pPr algn="r">
              <a:lnSpc>
                <a:spcPct val="100000"/>
              </a:lnSpc>
              <a:defRPr sz="6000"/>
            </a:lvl1pPr>
          </a:lstStyle>
          <a:p>
            <a:r>
              <a:rPr lang="zh-CN" altLang="en-US"/>
              <a:t>单击此处编辑母版标题样式</a:t>
            </a:r>
            <a:endParaRPr lang="zh-CN" altLang="en-US"/>
          </a:p>
        </p:txBody>
      </p:sp>
      <p:sp>
        <p:nvSpPr>
          <p:cNvPr id="1048760" name="公司名占位符 6"/>
          <p:cNvSpPr>
            <a:spLocks noGrp="1"/>
          </p:cNvSpPr>
          <p:nvPr userDrawn="1">
            <p:ph type="body" sz="quarter" idx="13" hasCustomPrompt="1"/>
            <p:custDataLst>
              <p:tags r:id="rId8"/>
            </p:custDataLst>
          </p:nvPr>
        </p:nvSpPr>
        <p:spPr>
          <a:xfrm>
            <a:off x="838799" y="356515"/>
            <a:ext cx="9740301" cy="504000"/>
          </a:xfrm>
        </p:spPr>
        <p:txBody>
          <a:bodyPr vert="horz" lIns="0" tIns="0" rIns="0" bIns="0" rtlCol="0" anchor="ctr">
            <a:normAutofit/>
          </a:bodyPr>
          <a:lstStyle>
            <a:lvl1pPr marL="0" marR="0" lvl="0" indent="0" algn="l" defTabSz="914400" rtl="0" eaLnBrk="1" fontAlgn="auto" latinLnBrk="0" hangingPunct="1">
              <a:lnSpc>
                <a:spcPct val="100000"/>
              </a:lnSpc>
              <a:spcBef>
                <a:spcPts val="1000"/>
              </a:spcBef>
              <a:buClrTx/>
              <a:buSzTx/>
              <a:buFont typeface="Arial" pitchFamily="34" charset="0"/>
              <a:buNone/>
              <a:defRPr kumimoji="0" lang="zh-CN" altLang="en-US" sz="1200" b="0" i="0" u="none" strike="noStrike" kern="1200" cap="none" spc="0" normalizeH="0" baseline="0" noProof="1">
                <a:solidFill>
                  <a:schemeClr val="tx1">
                    <a:lumMod val="85000"/>
                    <a:lumOff val="15000"/>
                  </a:schemeClr>
                </a:solidFill>
                <a:latin typeface="+mn-lt"/>
                <a:ea typeface="+mn-ea"/>
                <a:cs typeface="+mn-cs"/>
              </a:defRPr>
            </a:lvl1pPr>
          </a:lstStyle>
          <a:p>
            <a:pPr lvl="0"/>
            <a:r>
              <a:rPr>
                <a:sym typeface="+mn-ea"/>
              </a:rPr>
              <a:t>公司名占位符</a:t>
            </a:r>
            <a:endParaRPr>
              <a:sym typeface="+mn-ea"/>
            </a:endParaRPr>
          </a:p>
        </p:txBody>
      </p:sp>
      <p:sp>
        <p:nvSpPr>
          <p:cNvPr id="1048762" name="署名占位符 10"/>
          <p:cNvSpPr>
            <a:spLocks noGrp="1"/>
          </p:cNvSpPr>
          <p:nvPr userDrawn="1">
            <p:ph type="body" sz="quarter" idx="17" hasCustomPrompt="1"/>
            <p:custDataLst>
              <p:tags r:id="rId9"/>
            </p:custDataLst>
          </p:nvPr>
        </p:nvSpPr>
        <p:spPr>
          <a:xfrm>
            <a:off x="4749165" y="3572510"/>
            <a:ext cx="6604635" cy="504190"/>
          </a:xfrm>
        </p:spPr>
        <p:txBody>
          <a:bodyPr anchor="ctr">
            <a:normAutofit/>
          </a:bodyPr>
          <a:lstStyle>
            <a:lvl1pPr marL="0" indent="0" algn="r">
              <a:lnSpc>
                <a:spcPct val="100000"/>
              </a:lnSpc>
              <a:buNone/>
              <a:defRPr sz="1800"/>
            </a:lvl1pPr>
          </a:lstStyle>
          <a:p>
            <a:pPr lvl="0"/>
            <a:r>
              <a:rPr lang="zh-CN" altLang="en-US"/>
              <a:t>署名占位符</a:t>
            </a:r>
            <a:endParaRPr lang="zh-CN" altLang="en-US"/>
          </a:p>
        </p:txBody>
      </p:sp>
      <p:pic>
        <p:nvPicPr>
          <p:cNvPr id="2097195" name="@svg_logo"/>
          <p:cNvPicPr>
            <a:picLocks noChangeAspect="1"/>
          </p:cNvPicPr>
          <p:nvPr userDrawn="1">
            <p:custDataLst>
              <p:tags r:id="rId11"/>
            </p:custDataLst>
          </p:nvPr>
        </p:nvPicPr>
        <p:blipFill>
          <a:blip r:embed="rId10"/>
          <a:stretch>
            <a:fillRect/>
          </a:stretch>
        </p:blipFill>
        <p:spPr>
          <a:xfrm>
            <a:off x="10829426" y="528590"/>
            <a:ext cx="509134" cy="128430"/>
          </a:xfrm>
          <a:prstGeom prst="rect">
            <a:avLst/>
          </a:prstGeom>
        </p:spPr>
      </p:pic>
      <p:pic>
        <p:nvPicPr>
          <p:cNvPr id="2097197" name="@svg_line"/>
          <p:cNvPicPr preferRelativeResize="0"/>
          <p:nvPr userDrawn="1">
            <p:custDataLst>
              <p:tags r:id="rId13"/>
            </p:custDataLst>
          </p:nvPr>
        </p:nvPicPr>
        <p:blipFill>
          <a:blip r:embed="rId12"/>
          <a:stretch>
            <a:fillRect/>
          </a:stretch>
        </p:blipFill>
        <p:spPr>
          <a:xfrm>
            <a:off x="822961" y="849815"/>
            <a:ext cx="10584000" cy="18000"/>
          </a:xfrm>
          <a:prstGeom prst="rect">
            <a:avLst/>
          </a:prstGeom>
        </p:spPr>
      </p:pic>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5.png" /><Relationship Id="rId13" Type="http://schemas.openxmlformats.org/officeDocument/2006/relationships/tags" Target="../tags/tag69.xml" /><Relationship Id="rId14" Type="http://schemas.openxmlformats.org/officeDocument/2006/relationships/image" Target="../media/image16.png" /><Relationship Id="rId15" Type="http://schemas.openxmlformats.org/officeDocument/2006/relationships/tags" Target="../tags/tag70.xml" /><Relationship Id="rId16" Type="http://schemas.openxmlformats.org/officeDocument/2006/relationships/image" Target="../media/image17.png" /><Relationship Id="rId17" Type="http://schemas.openxmlformats.org/officeDocument/2006/relationships/tags" Target="../tags/tag71.xml" /><Relationship Id="rId18" Type="http://schemas.openxmlformats.org/officeDocument/2006/relationships/tags" Target="../tags/tag72.xml" /><Relationship Id="rId19" Type="http://schemas.openxmlformats.org/officeDocument/2006/relationships/tags" Target="../tags/tag73.xml" /><Relationship Id="rId2" Type="http://schemas.openxmlformats.org/officeDocument/2006/relationships/slideLayout" Target="../slideLayouts/slideLayout13.xml" /><Relationship Id="rId20" Type="http://schemas.openxmlformats.org/officeDocument/2006/relationships/tags" Target="../tags/tag74.xml" /><Relationship Id="rId21" Type="http://schemas.openxmlformats.org/officeDocument/2006/relationships/tags" Target="../tags/tag75.xml" /><Relationship Id="rId22" Type="http://schemas.openxmlformats.org/officeDocument/2006/relationships/tags" Target="../tags/tag76.xml" /><Relationship Id="rId23" Type="http://schemas.openxmlformats.org/officeDocument/2006/relationships/tags" Target="../tags/tag77.xml" /><Relationship Id="rId24"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svg_varObj"/>
          <p:cNvPicPr>
            <a:picLocks noChangeAspect="1"/>
          </p:cNvPicPr>
          <p:nvPr userDrawn="1">
            <p:custDataLst>
              <p:tags r:id="rId13"/>
            </p:custDataLst>
          </p:nvPr>
        </p:nvPicPr>
        <p:blipFill>
          <a:blip r:embed="rId12"/>
          <a:stretch>
            <a:fillRect/>
          </a:stretch>
        </p:blipFill>
        <p:spPr>
          <a:xfrm>
            <a:off x="5130800" y="3651250"/>
            <a:ext cx="7042785" cy="3206750"/>
          </a:xfrm>
          <a:prstGeom prst="rect">
            <a:avLst/>
          </a:prstGeom>
        </p:spPr>
      </p:pic>
      <p:pic>
        <p:nvPicPr>
          <p:cNvPr id="2097155" name="@svg_varObj"/>
          <p:cNvPicPr>
            <a:picLocks noChangeAspect="1"/>
          </p:cNvPicPr>
          <p:nvPr userDrawn="1">
            <p:custDataLst>
              <p:tags r:id="rId15"/>
            </p:custDataLst>
          </p:nvPr>
        </p:nvPicPr>
        <p:blipFill>
          <a:blip r:embed="rId14"/>
          <a:stretch>
            <a:fillRect/>
          </a:stretch>
        </p:blipFill>
        <p:spPr>
          <a:xfrm>
            <a:off x="5130800" y="3651250"/>
            <a:ext cx="7042785" cy="3206750"/>
          </a:xfrm>
          <a:prstGeom prst="rect">
            <a:avLst/>
          </a:prstGeom>
        </p:spPr>
      </p:pic>
      <p:pic>
        <p:nvPicPr>
          <p:cNvPr id="2097157" name="@png_pic"/>
          <p:cNvPicPr>
            <a:picLocks noChangeAspect="1"/>
          </p:cNvPicPr>
          <p:nvPr userDrawn="1">
            <p:custDataLst>
              <p:tags r:id="rId17"/>
            </p:custDataLst>
          </p:nvPr>
        </p:nvPicPr>
        <p:blipFill>
          <a:blip r:embed="rId16"/>
          <a:stretch>
            <a:fillRect/>
          </a:stretch>
        </p:blipFill>
        <p:spPr>
          <a:xfrm>
            <a:off x="5149215" y="3651250"/>
            <a:ext cx="7042785" cy="3206750"/>
          </a:xfrm>
          <a:prstGeom prst="rect">
            <a:avLst/>
          </a:prstGeom>
        </p:spPr>
      </p:pic>
      <p:sp>
        <p:nvSpPr>
          <p:cNvPr id="1048656" name="标题占位符 1"/>
          <p:cNvSpPr>
            <a:spLocks noGrp="1"/>
          </p:cNvSpPr>
          <p:nvPr>
            <p:ph type="title"/>
            <p:custDataLst>
              <p:tags r:id="rId18"/>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9"/>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20"/>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21"/>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22"/>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6" name="KSO_TEMPLATE" hidden="1"/>
          <p:cNvSpPr/>
          <p:nvPr userDrawn="1">
            <p:custDataLst>
              <p:tags r:id="rId23"/>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91556" r:id="rId2"/>
    <p:sldLayoutId id="2147491557" r:id="rId3"/>
    <p:sldLayoutId id="2147491558" r:id="rId4"/>
    <p:sldLayoutId id="2147491559" r:id="rId5"/>
    <p:sldLayoutId id="2147491560" r:id="rId6"/>
    <p:sldLayoutId id="2147491561" r:id="rId7"/>
    <p:sldLayoutId id="2147491562" r:id="rId8"/>
    <p:sldLayoutId id="2147491563" r:id="rId9"/>
    <p:sldLayoutId id="2147491564" r:id="rId10"/>
    <p:sldLayoutId id="2147491565" r:id="rId11"/>
  </p:sldLayoutIdLst>
  <p:transition/>
  <p:timing/>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0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2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1.xml" /><Relationship Id="rId11" Type="http://schemas.openxmlformats.org/officeDocument/2006/relationships/tags" Target="../tags/tag92.xml" /><Relationship Id="rId12" Type="http://schemas.openxmlformats.org/officeDocument/2006/relationships/tags" Target="../tags/tag93.xml" /><Relationship Id="rId13" Type="http://schemas.openxmlformats.org/officeDocument/2006/relationships/tags" Target="../tags/tag94.xml" /><Relationship Id="rId14" Type="http://schemas.openxmlformats.org/officeDocument/2006/relationships/tags" Target="../tags/tag95.xml" /><Relationship Id="rId15" Type="http://schemas.openxmlformats.org/officeDocument/2006/relationships/tags" Target="../tags/tag96.xml"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tags" Target="../tags/tag9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0.xml" /><Relationship Id="rId3" Type="http://schemas.openxmlformats.org/officeDocument/2006/relationships/tags" Target="../tags/tag101.xml" /><Relationship Id="rId4" Type="http://schemas.openxmlformats.org/officeDocument/2006/relationships/tags" Target="../tags/tag10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1.xml" /><Relationship Id="rId11" Type="http://schemas.openxmlformats.org/officeDocument/2006/relationships/tags" Target="../tags/tag112.xml" /><Relationship Id="rId12" Type="http://schemas.openxmlformats.org/officeDocument/2006/relationships/tags" Target="../tags/tag113.xml" /><Relationship Id="rId13" Type="http://schemas.openxmlformats.org/officeDocument/2006/relationships/tags" Target="../tags/tag114.xml" /><Relationship Id="rId14" Type="http://schemas.openxmlformats.org/officeDocument/2006/relationships/tags" Target="../tags/tag115.xml" /><Relationship Id="rId15" Type="http://schemas.openxmlformats.org/officeDocument/2006/relationships/tags" Target="../tags/tag116.xml" /><Relationship Id="rId16" Type="http://schemas.openxmlformats.org/officeDocument/2006/relationships/tags" Target="../tags/tag117.xml" /><Relationship Id="rId17" Type="http://schemas.openxmlformats.org/officeDocument/2006/relationships/tags" Target="../tags/tag118.xml" /><Relationship Id="rId18" Type="http://schemas.openxmlformats.org/officeDocument/2006/relationships/tags" Target="../tags/tag119.xml" /><Relationship Id="rId19" Type="http://schemas.openxmlformats.org/officeDocument/2006/relationships/tags" Target="../tags/tag120.xml" /><Relationship Id="rId2" Type="http://schemas.openxmlformats.org/officeDocument/2006/relationships/tags" Target="../tags/tag103.xml" /><Relationship Id="rId20" Type="http://schemas.openxmlformats.org/officeDocument/2006/relationships/tags" Target="../tags/tag121.xml" /><Relationship Id="rId21" Type="http://schemas.openxmlformats.org/officeDocument/2006/relationships/tags" Target="../tags/tag122.xml" /><Relationship Id="rId22" Type="http://schemas.openxmlformats.org/officeDocument/2006/relationships/tags" Target="../tags/tag123.xml" /><Relationship Id="rId23" Type="http://schemas.openxmlformats.org/officeDocument/2006/relationships/tags" Target="../tags/tag124.xml" /><Relationship Id="rId24" Type="http://schemas.openxmlformats.org/officeDocument/2006/relationships/tags" Target="../tags/tag125.xml" /><Relationship Id="rId25" Type="http://schemas.openxmlformats.org/officeDocument/2006/relationships/tags" Target="../tags/tag126.xml" /><Relationship Id="rId26" Type="http://schemas.openxmlformats.org/officeDocument/2006/relationships/tags" Target="../tags/tag127.xml" /><Relationship Id="rId27" Type="http://schemas.openxmlformats.org/officeDocument/2006/relationships/tags" Target="../tags/tag128.xml" /><Relationship Id="rId28" Type="http://schemas.openxmlformats.org/officeDocument/2006/relationships/tags" Target="../tags/tag129.xml" /><Relationship Id="rId29" Type="http://schemas.openxmlformats.org/officeDocument/2006/relationships/tags" Target="../tags/tag130.xml" /><Relationship Id="rId3" Type="http://schemas.openxmlformats.org/officeDocument/2006/relationships/tags" Target="../tags/tag104.xml" /><Relationship Id="rId30" Type="http://schemas.openxmlformats.org/officeDocument/2006/relationships/tags" Target="../tags/tag131.xml" /><Relationship Id="rId4" Type="http://schemas.openxmlformats.org/officeDocument/2006/relationships/tags" Target="../tags/tag105.xml" /><Relationship Id="rId5" Type="http://schemas.openxmlformats.org/officeDocument/2006/relationships/tags" Target="../tags/tag106.xml" /><Relationship Id="rId6" Type="http://schemas.openxmlformats.org/officeDocument/2006/relationships/tags" Target="../tags/tag107.xml" /><Relationship Id="rId7" Type="http://schemas.openxmlformats.org/officeDocument/2006/relationships/tags" Target="../tags/tag108.xml" /><Relationship Id="rId8" Type="http://schemas.openxmlformats.org/officeDocument/2006/relationships/tags" Target="../tags/tag109.xml" /><Relationship Id="rId9" Type="http://schemas.openxmlformats.org/officeDocument/2006/relationships/tags" Target="../tags/tag11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0.xml" /><Relationship Id="rId11" Type="http://schemas.openxmlformats.org/officeDocument/2006/relationships/tags" Target="../tags/tag141.xml" /><Relationship Id="rId12" Type="http://schemas.openxmlformats.org/officeDocument/2006/relationships/tags" Target="../tags/tag142.xml" /><Relationship Id="rId13" Type="http://schemas.openxmlformats.org/officeDocument/2006/relationships/tags" Target="../tags/tag143.xml" /><Relationship Id="rId14" Type="http://schemas.openxmlformats.org/officeDocument/2006/relationships/tags" Target="../tags/tag144.xml" /><Relationship Id="rId15" Type="http://schemas.openxmlformats.org/officeDocument/2006/relationships/tags" Target="../tags/tag145.xml" /><Relationship Id="rId2" Type="http://schemas.openxmlformats.org/officeDocument/2006/relationships/tags" Target="../tags/tag132.xml" /><Relationship Id="rId3" Type="http://schemas.openxmlformats.org/officeDocument/2006/relationships/tags" Target="../tags/tag133.xml" /><Relationship Id="rId4" Type="http://schemas.openxmlformats.org/officeDocument/2006/relationships/tags" Target="../tags/tag134.xml" /><Relationship Id="rId5" Type="http://schemas.openxmlformats.org/officeDocument/2006/relationships/tags" Target="../tags/tag135.xml" /><Relationship Id="rId6" Type="http://schemas.openxmlformats.org/officeDocument/2006/relationships/tags" Target="../tags/tag136.xml" /><Relationship Id="rId7" Type="http://schemas.openxmlformats.org/officeDocument/2006/relationships/tags" Target="../tags/tag137.xml" /><Relationship Id="rId8" Type="http://schemas.openxmlformats.org/officeDocument/2006/relationships/tags" Target="../tags/tag138.xml" /><Relationship Id="rId9" Type="http://schemas.openxmlformats.org/officeDocument/2006/relationships/tags" Target="../tags/tag13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4.xml" /><Relationship Id="rId11" Type="http://schemas.openxmlformats.org/officeDocument/2006/relationships/tags" Target="../tags/tag155.xml" /><Relationship Id="rId12" Type="http://schemas.openxmlformats.org/officeDocument/2006/relationships/tags" Target="../tags/tag156.xml" /><Relationship Id="rId13" Type="http://schemas.openxmlformats.org/officeDocument/2006/relationships/tags" Target="../tags/tag157.xml" /><Relationship Id="rId2" Type="http://schemas.openxmlformats.org/officeDocument/2006/relationships/tags" Target="../tags/tag146.xml" /><Relationship Id="rId3" Type="http://schemas.openxmlformats.org/officeDocument/2006/relationships/tags" Target="../tags/tag147.xml" /><Relationship Id="rId4" Type="http://schemas.openxmlformats.org/officeDocument/2006/relationships/tags" Target="../tags/tag148.xml" /><Relationship Id="rId5" Type="http://schemas.openxmlformats.org/officeDocument/2006/relationships/tags" Target="../tags/tag149.xml" /><Relationship Id="rId6" Type="http://schemas.openxmlformats.org/officeDocument/2006/relationships/tags" Target="../tags/tag150.xml" /><Relationship Id="rId7" Type="http://schemas.openxmlformats.org/officeDocument/2006/relationships/tags" Target="../tags/tag151.xml" /><Relationship Id="rId8" Type="http://schemas.openxmlformats.org/officeDocument/2006/relationships/tags" Target="../tags/tag152.xml" /><Relationship Id="rId9" Type="http://schemas.openxmlformats.org/officeDocument/2006/relationships/tags" Target="../tags/tag15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6.xml" /><Relationship Id="rId11" Type="http://schemas.openxmlformats.org/officeDocument/2006/relationships/tags" Target="../tags/tag167.xml" /><Relationship Id="rId12" Type="http://schemas.openxmlformats.org/officeDocument/2006/relationships/tags" Target="../tags/tag168.xml" /><Relationship Id="rId13" Type="http://schemas.openxmlformats.org/officeDocument/2006/relationships/tags" Target="../tags/tag169.xml" /><Relationship Id="rId2" Type="http://schemas.openxmlformats.org/officeDocument/2006/relationships/tags" Target="../tags/tag158.xml" /><Relationship Id="rId3" Type="http://schemas.openxmlformats.org/officeDocument/2006/relationships/tags" Target="../tags/tag159.xml"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tags" Target="../tags/tag162.xml" /><Relationship Id="rId7" Type="http://schemas.openxmlformats.org/officeDocument/2006/relationships/tags" Target="../tags/tag163.xml" /><Relationship Id="rId8" Type="http://schemas.openxmlformats.org/officeDocument/2006/relationships/tags" Target="../tags/tag164.xml" /><Relationship Id="rId9" Type="http://schemas.openxmlformats.org/officeDocument/2006/relationships/tags" Target="../tags/tag16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0.xml" /><Relationship Id="rId3" Type="http://schemas.openxmlformats.org/officeDocument/2006/relationships/tags" Target="../tags/tag171.xml" /><Relationship Id="rId4" Type="http://schemas.openxmlformats.org/officeDocument/2006/relationships/tags" Target="../tags/tag17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1.xml" /><Relationship Id="rId11" Type="http://schemas.openxmlformats.org/officeDocument/2006/relationships/tags" Target="../tags/tag182.xml" /><Relationship Id="rId12" Type="http://schemas.openxmlformats.org/officeDocument/2006/relationships/tags" Target="../tags/tag183.xml" /><Relationship Id="rId13" Type="http://schemas.openxmlformats.org/officeDocument/2006/relationships/tags" Target="../tags/tag184.xml" /><Relationship Id="rId14" Type="http://schemas.openxmlformats.org/officeDocument/2006/relationships/tags" Target="../tags/tag185.xml" /><Relationship Id="rId15" Type="http://schemas.openxmlformats.org/officeDocument/2006/relationships/tags" Target="../tags/tag186.xml" /><Relationship Id="rId16" Type="http://schemas.openxmlformats.org/officeDocument/2006/relationships/tags" Target="../tags/tag187.xml" /><Relationship Id="rId17" Type="http://schemas.openxmlformats.org/officeDocument/2006/relationships/tags" Target="../tags/tag188.xml" /><Relationship Id="rId2" Type="http://schemas.openxmlformats.org/officeDocument/2006/relationships/tags" Target="../tags/tag173.xml" /><Relationship Id="rId3" Type="http://schemas.openxmlformats.org/officeDocument/2006/relationships/tags" Target="../tags/tag174.xml" /><Relationship Id="rId4" Type="http://schemas.openxmlformats.org/officeDocument/2006/relationships/tags" Target="../tags/tag175.xml" /><Relationship Id="rId5" Type="http://schemas.openxmlformats.org/officeDocument/2006/relationships/tags" Target="../tags/tag176.xml" /><Relationship Id="rId6" Type="http://schemas.openxmlformats.org/officeDocument/2006/relationships/tags" Target="../tags/tag177.xml" /><Relationship Id="rId7" Type="http://schemas.openxmlformats.org/officeDocument/2006/relationships/tags" Target="../tags/tag178.xml" /><Relationship Id="rId8" Type="http://schemas.openxmlformats.org/officeDocument/2006/relationships/tags" Target="../tags/tag179.xml" /><Relationship Id="rId9" Type="http://schemas.openxmlformats.org/officeDocument/2006/relationships/tags" Target="../tags/tag18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9.xml" /><Relationship Id="rId3" Type="http://schemas.openxmlformats.org/officeDocument/2006/relationships/tags" Target="../tags/tag190.xml" /><Relationship Id="rId4" Type="http://schemas.openxmlformats.org/officeDocument/2006/relationships/tags" Target="../tags/tag191.xml" /><Relationship Id="rId5" Type="http://schemas.openxmlformats.org/officeDocument/2006/relationships/tags" Target="../tags/tag19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1.xml" /><Relationship Id="rId11" Type="http://schemas.openxmlformats.org/officeDocument/2006/relationships/tags" Target="../tags/tag202.xml" /><Relationship Id="rId12" Type="http://schemas.openxmlformats.org/officeDocument/2006/relationships/tags" Target="../tags/tag203.xml" /><Relationship Id="rId13" Type="http://schemas.openxmlformats.org/officeDocument/2006/relationships/tags" Target="../tags/tag204.xml" /><Relationship Id="rId2" Type="http://schemas.openxmlformats.org/officeDocument/2006/relationships/tags" Target="../tags/tag193.xml" /><Relationship Id="rId3" Type="http://schemas.openxmlformats.org/officeDocument/2006/relationships/tags" Target="../tags/tag194.xml" /><Relationship Id="rId4" Type="http://schemas.openxmlformats.org/officeDocument/2006/relationships/tags" Target="../tags/tag195.xml" /><Relationship Id="rId5" Type="http://schemas.openxmlformats.org/officeDocument/2006/relationships/tags" Target="../tags/tag196.xml" /><Relationship Id="rId6" Type="http://schemas.openxmlformats.org/officeDocument/2006/relationships/tags" Target="../tags/tag197.xml" /><Relationship Id="rId7" Type="http://schemas.openxmlformats.org/officeDocument/2006/relationships/tags" Target="../tags/tag198.xml" /><Relationship Id="rId8" Type="http://schemas.openxmlformats.org/officeDocument/2006/relationships/tags" Target="../tags/tag199.xml" /><Relationship Id="rId9" Type="http://schemas.openxmlformats.org/officeDocument/2006/relationships/tags" Target="../tags/tag20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3.xml" /><Relationship Id="rId11" Type="http://schemas.openxmlformats.org/officeDocument/2006/relationships/tags" Target="../tags/tag214.xml" /><Relationship Id="rId12" Type="http://schemas.openxmlformats.org/officeDocument/2006/relationships/tags" Target="../tags/tag215.xml" /><Relationship Id="rId13" Type="http://schemas.openxmlformats.org/officeDocument/2006/relationships/tags" Target="../tags/tag216.xml" /><Relationship Id="rId2" Type="http://schemas.openxmlformats.org/officeDocument/2006/relationships/tags" Target="../tags/tag205.xml" /><Relationship Id="rId3" Type="http://schemas.openxmlformats.org/officeDocument/2006/relationships/tags" Target="../tags/tag206.xml" /><Relationship Id="rId4" Type="http://schemas.openxmlformats.org/officeDocument/2006/relationships/tags" Target="../tags/tag207.xml" /><Relationship Id="rId5" Type="http://schemas.openxmlformats.org/officeDocument/2006/relationships/tags" Target="../tags/tag208.xml" /><Relationship Id="rId6" Type="http://schemas.openxmlformats.org/officeDocument/2006/relationships/tags" Target="../tags/tag209.xml" /><Relationship Id="rId7" Type="http://schemas.openxmlformats.org/officeDocument/2006/relationships/tags" Target="../tags/tag210.xml" /><Relationship Id="rId8" Type="http://schemas.openxmlformats.org/officeDocument/2006/relationships/tags" Target="../tags/tag211.xml" /><Relationship Id="rId9" Type="http://schemas.openxmlformats.org/officeDocument/2006/relationships/tags" Target="../tags/tag2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17.xml" /><Relationship Id="rId3" Type="http://schemas.openxmlformats.org/officeDocument/2006/relationships/tags" Target="../tags/tag218.xml" /><Relationship Id="rId4" Type="http://schemas.openxmlformats.org/officeDocument/2006/relationships/tags" Target="../tags/tag2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8.xml" /><Relationship Id="rId11" Type="http://schemas.openxmlformats.org/officeDocument/2006/relationships/tags" Target="../tags/tag229.xml" /><Relationship Id="rId12" Type="http://schemas.openxmlformats.org/officeDocument/2006/relationships/tags" Target="../tags/tag230.xml" /><Relationship Id="rId13" Type="http://schemas.openxmlformats.org/officeDocument/2006/relationships/tags" Target="../tags/tag231.xml" /><Relationship Id="rId14" Type="http://schemas.openxmlformats.org/officeDocument/2006/relationships/tags" Target="../tags/tag232.xml" /><Relationship Id="rId15" Type="http://schemas.openxmlformats.org/officeDocument/2006/relationships/tags" Target="../tags/tag233.xml" /><Relationship Id="rId2" Type="http://schemas.openxmlformats.org/officeDocument/2006/relationships/tags" Target="../tags/tag220.xml" /><Relationship Id="rId3" Type="http://schemas.openxmlformats.org/officeDocument/2006/relationships/tags" Target="../tags/tag221.xml" /><Relationship Id="rId4" Type="http://schemas.openxmlformats.org/officeDocument/2006/relationships/tags" Target="../tags/tag222.xml" /><Relationship Id="rId5" Type="http://schemas.openxmlformats.org/officeDocument/2006/relationships/tags" Target="../tags/tag223.xml" /><Relationship Id="rId6" Type="http://schemas.openxmlformats.org/officeDocument/2006/relationships/tags" Target="../tags/tag224.xml" /><Relationship Id="rId7" Type="http://schemas.openxmlformats.org/officeDocument/2006/relationships/tags" Target="../tags/tag225.xml" /><Relationship Id="rId8" Type="http://schemas.openxmlformats.org/officeDocument/2006/relationships/tags" Target="../tags/tag226.xml" /><Relationship Id="rId9" Type="http://schemas.openxmlformats.org/officeDocument/2006/relationships/tags" Target="../tags/tag22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8140054052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3"/>
            </p:custDataLst>
          </p:nvPr>
        </p:nvSpPr>
        <p:spPr>
          <a:xfrm>
            <a:off x="5322498" y="1619884"/>
            <a:ext cx="6031302" cy="2274266"/>
          </a:xfrm>
        </p:spPr>
        <p:txBody>
          <a:bodyPr>
            <a:normAutofit fontScale="95556"/>
          </a:bodyPr>
          <a:lstStyle/>
          <a:p>
            <a:r>
              <a:rPr lang="zh-CN" altLang="en-US"/>
              <a:t>集团公司安全生产标准化工作现状和要求</a:t>
            </a:r>
            <a:endParaRPr lang="zh-CN" altLang="en-US"/>
          </a:p>
        </p:txBody>
      </p:sp>
      <p:sp>
        <p:nvSpPr>
          <p:cNvPr id="1048650" name="副标题"/>
          <p:cNvSpPr>
            <a:spLocks noGrp="1"/>
          </p:cNvSpPr>
          <p:nvPr>
            <p:ph type="subTitle" idx="1"/>
            <p:custDataLst>
              <p:tags r:id="rId4"/>
            </p:custDataLst>
          </p:nvPr>
        </p:nvSpPr>
        <p:spPr>
          <a:xfrm>
            <a:off x="7090912" y="4038150"/>
            <a:ext cx="4262887" cy="972000"/>
          </a:xfrm>
        </p:spPr>
        <p:txBody>
          <a:bodyPr/>
          <a:lstStyle/>
          <a:p>
            <a:r>
              <a:rPr lang="zh-CN" altLang="en-US"/>
              <a:t>单击此处添加副标题</a:t>
            </a:r>
            <a:endParaRPr lang="zh-CN" altLang="en-US"/>
          </a:p>
        </p:txBody>
      </p:sp>
      <p:sp>
        <p:nvSpPr>
          <p:cNvPr id="1048652" name="公司名"/>
          <p:cNvSpPr>
            <a:spLocks noGrp="1"/>
          </p:cNvSpPr>
          <p:nvPr>
            <p:ph type="body" sz="quarter" idx="13"/>
            <p:custDataLst>
              <p:tags r:id="rId5"/>
            </p:custDataLst>
          </p:nvPr>
        </p:nvSpPr>
        <p:spPr>
          <a:xfrm>
            <a:off x="857250" y="366417"/>
            <a:ext cx="9328150" cy="504000"/>
          </a:xfrm>
        </p:spPr>
        <p:txBody>
          <a:bodyPr/>
          <a:lstStyle/>
          <a:p>
            <a:r>
              <a:rPr lang="zh-CN" altLang="en-US"/>
              <a:t>公司</a:t>
            </a:r>
            <a:endParaRPr lang="zh-CN" altLang="en-US"/>
          </a:p>
        </p:txBody>
      </p:sp>
      <p:sp>
        <p:nvSpPr>
          <p:cNvPr id="1048654" name="署名"/>
          <p:cNvSpPr>
            <a:spLocks noGrp="1"/>
          </p:cNvSpPr>
          <p:nvPr>
            <p:ph type="body" sz="quarter" idx="17"/>
            <p:custDataLst>
              <p:tags r:id="rId6"/>
            </p:custDataLst>
          </p:nvPr>
        </p:nvSpPr>
        <p:spPr>
          <a:xfrm>
            <a:off x="8610600" y="5182846"/>
            <a:ext cx="2743200" cy="504000"/>
          </a:xfrm>
        </p:spPr>
        <p:txBody>
          <a:bodyPr/>
          <a:lstStyle/>
          <a:p>
            <a:r>
              <a:rPr lang="zh-CN" altLang="en-US"/>
              <a:t>汇报人：</a:t>
            </a:r>
            <a:endParaRPr lang="zh-CN" altLang="en-US"/>
          </a:p>
        </p:txBody>
      </p:sp>
    </p:spTree>
    <p:custDataLst>
      <p:tags r:id="rId7"/>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72" name="标题"/>
          <p:cNvSpPr>
            <a:spLocks noGrp="1"/>
          </p:cNvSpPr>
          <p:nvPr>
            <p:ph type="title"/>
            <p:custDataLst>
              <p:tags r:id="rId2"/>
            </p:custDataLst>
          </p:nvPr>
        </p:nvSpPr>
        <p:spPr>
          <a:xfrm>
            <a:off x="1754188" y="1009199"/>
            <a:ext cx="2880000" cy="2568390"/>
          </a:xfrm>
        </p:spPr>
        <p:txBody>
          <a:bodyPr/>
          <a:lstStyle/>
          <a:p>
            <a:r>
              <a:rPr lang="zh-CN" altLang="en-US"/>
              <a:t>目录</a:t>
            </a:r>
            <a:endParaRPr lang="zh-CN" altLang="en-US"/>
          </a:p>
        </p:txBody>
      </p:sp>
      <p:sp>
        <p:nvSpPr>
          <p:cNvPr id="1048774" name="序号"/>
          <p:cNvSpPr txBox="1"/>
          <p:nvPr>
            <p:custDataLst>
              <p:tags r:id="rId3"/>
            </p:custDataLst>
          </p:nvPr>
        </p:nvSpPr>
        <p:spPr>
          <a:xfrm>
            <a:off x="10605135" y="1753870"/>
            <a:ext cx="658495" cy="58039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01</a:t>
            </a:r>
            <a:endParaRPr lang="en-US" b="1">
              <a:solidFill>
                <a:schemeClr val="tx1">
                  <a:lumMod val="85000"/>
                  <a:lumOff val="15000"/>
                </a:schemeClr>
              </a:solidFill>
              <a:latin typeface="+mj-ea"/>
              <a:ea typeface="+mj-ea"/>
            </a:endParaRPr>
          </a:p>
        </p:txBody>
      </p:sp>
      <p:sp>
        <p:nvSpPr>
          <p:cNvPr id="1048776" name="项标题"/>
          <p:cNvSpPr txBox="1"/>
          <p:nvPr>
            <p:custDataLst>
              <p:tags r:id="rId4"/>
            </p:custDataLst>
          </p:nvPr>
        </p:nvSpPr>
        <p:spPr>
          <a:xfrm>
            <a:off x="6049645" y="1753870"/>
            <a:ext cx="4208780" cy="580390"/>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集团公司安全生产标准化的重要性</a:t>
            </a:r>
            <a:endParaRPr lang="zh-CN" altLang="en-US" b="1" spc="300">
              <a:solidFill>
                <a:schemeClr val="tx1">
                  <a:lumMod val="85000"/>
                  <a:lumOff val="15000"/>
                </a:schemeClr>
              </a:solidFill>
              <a:latin typeface="+mj-ea"/>
              <a:ea typeface="+mj-ea"/>
            </a:endParaRPr>
          </a:p>
        </p:txBody>
      </p:sp>
      <p:cxnSp>
        <p:nvCxnSpPr>
          <p:cNvPr id="3145729" name="直接连接符 2"/>
          <p:cNvCxnSpPr/>
          <p:nvPr>
            <p:custDataLst>
              <p:tags r:id="rId5"/>
            </p:custDataLst>
          </p:nvPr>
        </p:nvCxnSpPr>
        <p:spPr>
          <a:xfrm>
            <a:off x="5987415" y="2479040"/>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78" name="序号"/>
          <p:cNvSpPr txBox="1"/>
          <p:nvPr>
            <p:custDataLst>
              <p:tags r:id="rId6"/>
            </p:custDataLst>
          </p:nvPr>
        </p:nvSpPr>
        <p:spPr>
          <a:xfrm>
            <a:off x="10605135" y="2601595"/>
            <a:ext cx="658495" cy="58039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02</a:t>
            </a:r>
            <a:endParaRPr lang="en-US" b="1">
              <a:solidFill>
                <a:schemeClr val="tx1">
                  <a:lumMod val="85000"/>
                  <a:lumOff val="15000"/>
                </a:schemeClr>
              </a:solidFill>
              <a:latin typeface="+mj-ea"/>
              <a:ea typeface="+mj-ea"/>
            </a:endParaRPr>
          </a:p>
        </p:txBody>
      </p:sp>
      <p:sp>
        <p:nvSpPr>
          <p:cNvPr id="1048780" name="项标题"/>
          <p:cNvSpPr txBox="1"/>
          <p:nvPr>
            <p:custDataLst>
              <p:tags r:id="rId7"/>
            </p:custDataLst>
          </p:nvPr>
        </p:nvSpPr>
        <p:spPr>
          <a:xfrm>
            <a:off x="6049645" y="2601595"/>
            <a:ext cx="4208780" cy="580390"/>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集团公司安全生产标准化的现状</a:t>
            </a:r>
            <a:endParaRPr lang="zh-CN" altLang="en-US" b="1" spc="300">
              <a:solidFill>
                <a:schemeClr val="tx1">
                  <a:lumMod val="85000"/>
                  <a:lumOff val="15000"/>
                </a:schemeClr>
              </a:solidFill>
              <a:latin typeface="+mj-ea"/>
              <a:ea typeface="+mj-ea"/>
            </a:endParaRPr>
          </a:p>
        </p:txBody>
      </p:sp>
      <p:cxnSp>
        <p:nvCxnSpPr>
          <p:cNvPr id="3145731" name="直接连接符 13"/>
          <p:cNvCxnSpPr/>
          <p:nvPr>
            <p:custDataLst>
              <p:tags r:id="rId8"/>
            </p:custDataLst>
          </p:nvPr>
        </p:nvCxnSpPr>
        <p:spPr>
          <a:xfrm>
            <a:off x="5987415" y="3326765"/>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82" name="序号"/>
          <p:cNvSpPr txBox="1"/>
          <p:nvPr>
            <p:custDataLst>
              <p:tags r:id="rId9"/>
            </p:custDataLst>
          </p:nvPr>
        </p:nvSpPr>
        <p:spPr>
          <a:xfrm>
            <a:off x="10605135" y="3449320"/>
            <a:ext cx="658495" cy="58039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03</a:t>
            </a:r>
            <a:endParaRPr lang="en-US" b="1">
              <a:solidFill>
                <a:schemeClr val="tx1">
                  <a:lumMod val="85000"/>
                  <a:lumOff val="15000"/>
                </a:schemeClr>
              </a:solidFill>
              <a:latin typeface="+mj-ea"/>
              <a:ea typeface="+mj-ea"/>
            </a:endParaRPr>
          </a:p>
        </p:txBody>
      </p:sp>
      <p:sp>
        <p:nvSpPr>
          <p:cNvPr id="1048784" name="项标题"/>
          <p:cNvSpPr txBox="1"/>
          <p:nvPr>
            <p:custDataLst>
              <p:tags r:id="rId10"/>
            </p:custDataLst>
          </p:nvPr>
        </p:nvSpPr>
        <p:spPr>
          <a:xfrm>
            <a:off x="6049645" y="3449320"/>
            <a:ext cx="4208780" cy="580390"/>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集团公司安全生产标准化的要求</a:t>
            </a:r>
            <a:endParaRPr lang="zh-CN" altLang="en-US" b="1" spc="300">
              <a:solidFill>
                <a:schemeClr val="tx1">
                  <a:lumMod val="85000"/>
                  <a:lumOff val="15000"/>
                </a:schemeClr>
              </a:solidFill>
              <a:latin typeface="+mj-ea"/>
              <a:ea typeface="+mj-ea"/>
            </a:endParaRPr>
          </a:p>
        </p:txBody>
      </p:sp>
      <p:cxnSp>
        <p:nvCxnSpPr>
          <p:cNvPr id="3145733" name="直接连接符 18"/>
          <p:cNvCxnSpPr/>
          <p:nvPr>
            <p:custDataLst>
              <p:tags r:id="rId11"/>
            </p:custDataLst>
          </p:nvPr>
        </p:nvCxnSpPr>
        <p:spPr>
          <a:xfrm>
            <a:off x="5987415" y="4174490"/>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86" name="序号"/>
          <p:cNvSpPr txBox="1"/>
          <p:nvPr>
            <p:custDataLst>
              <p:tags r:id="rId12"/>
            </p:custDataLst>
          </p:nvPr>
        </p:nvSpPr>
        <p:spPr>
          <a:xfrm>
            <a:off x="10605135" y="4297045"/>
            <a:ext cx="658495" cy="58039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04</a:t>
            </a:r>
            <a:endParaRPr lang="en-US" b="1">
              <a:solidFill>
                <a:schemeClr val="tx1">
                  <a:lumMod val="85000"/>
                  <a:lumOff val="15000"/>
                </a:schemeClr>
              </a:solidFill>
              <a:latin typeface="+mj-ea"/>
              <a:ea typeface="+mj-ea"/>
            </a:endParaRPr>
          </a:p>
        </p:txBody>
      </p:sp>
      <p:sp>
        <p:nvSpPr>
          <p:cNvPr id="1048788" name="项标题"/>
          <p:cNvSpPr txBox="1"/>
          <p:nvPr>
            <p:custDataLst>
              <p:tags r:id="rId13"/>
            </p:custDataLst>
          </p:nvPr>
        </p:nvSpPr>
        <p:spPr>
          <a:xfrm>
            <a:off x="6049645" y="4297045"/>
            <a:ext cx="4208780" cy="580390"/>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集团公司安全生产标准化的改进措施</a:t>
            </a:r>
            <a:endParaRPr lang="zh-CN" altLang="en-US" b="1" spc="300">
              <a:solidFill>
                <a:schemeClr val="tx1">
                  <a:lumMod val="85000"/>
                  <a:lumOff val="15000"/>
                </a:schemeClr>
              </a:solidFill>
              <a:latin typeface="+mj-ea"/>
              <a:ea typeface="+mj-ea"/>
            </a:endParaRPr>
          </a:p>
        </p:txBody>
      </p:sp>
      <p:cxnSp>
        <p:nvCxnSpPr>
          <p:cNvPr id="3145735" name="直接连接符 22"/>
          <p:cNvCxnSpPr/>
          <p:nvPr>
            <p:custDataLst>
              <p:tags r:id="rId14"/>
            </p:custDataLst>
          </p:nvPr>
        </p:nvCxnSpPr>
        <p:spPr>
          <a:xfrm>
            <a:off x="5987415" y="5022215"/>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90" name="序号"/>
          <p:cNvSpPr txBox="1"/>
          <p:nvPr>
            <p:custDataLst>
              <p:tags r:id="rId15"/>
            </p:custDataLst>
          </p:nvPr>
        </p:nvSpPr>
        <p:spPr>
          <a:xfrm>
            <a:off x="10605135" y="5144770"/>
            <a:ext cx="658495" cy="58039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05</a:t>
            </a:r>
            <a:endParaRPr lang="en-US" b="1">
              <a:solidFill>
                <a:schemeClr val="tx1">
                  <a:lumMod val="85000"/>
                  <a:lumOff val="15000"/>
                </a:schemeClr>
              </a:solidFill>
              <a:latin typeface="+mj-ea"/>
              <a:ea typeface="+mj-ea"/>
            </a:endParaRPr>
          </a:p>
        </p:txBody>
      </p:sp>
      <p:sp>
        <p:nvSpPr>
          <p:cNvPr id="1048792" name="项标题"/>
          <p:cNvSpPr txBox="1"/>
          <p:nvPr>
            <p:custDataLst>
              <p:tags r:id="rId16"/>
            </p:custDataLst>
          </p:nvPr>
        </p:nvSpPr>
        <p:spPr>
          <a:xfrm>
            <a:off x="6049645" y="5144770"/>
            <a:ext cx="4208780" cy="580390"/>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集团公司安全生产标准化的未来发展</a:t>
            </a:r>
            <a:endParaRPr lang="zh-CN" altLang="en-US" b="1" spc="300">
              <a:solidFill>
                <a:schemeClr val="tx1">
                  <a:lumMod val="85000"/>
                  <a:lumOff val="15000"/>
                </a:schemeClr>
              </a:solidFill>
              <a:latin typeface="+mj-ea"/>
              <a:ea typeface="+mj-ea"/>
            </a:endParaRPr>
          </a:p>
        </p:txBody>
      </p:sp>
      <p:cxnSp>
        <p:nvCxnSpPr>
          <p:cNvPr id="3145737" name="直接连接符 26"/>
          <p:cNvCxnSpPr/>
          <p:nvPr>
            <p:custDataLst>
              <p:tags r:id="rId17"/>
            </p:custDataLst>
          </p:nvPr>
        </p:nvCxnSpPr>
        <p:spPr>
          <a:xfrm>
            <a:off x="5987415" y="5869940"/>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Tree>
    <p:custDataLst>
      <p:tags r:id="rId18"/>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22" name="标题"/>
          <p:cNvSpPr>
            <a:spLocks noGrp="1"/>
          </p:cNvSpPr>
          <p:nvPr>
            <p:ph type="title"/>
            <p:custDataLst>
              <p:tags r:id="rId2"/>
            </p:custDataLst>
          </p:nvPr>
        </p:nvSpPr>
        <p:spPr>
          <a:xfrm>
            <a:off x="825361" y="3133103"/>
            <a:ext cx="6367550" cy="1743697"/>
          </a:xfrm>
        </p:spPr>
        <p:txBody>
          <a:bodyPr/>
          <a:lstStyle/>
          <a:p>
            <a:r>
              <a:rPr lang="zh-CN" altLang="en-US"/>
              <a:t>集团公司安全生产标准化的重要性</a:t>
            </a:r>
            <a:endParaRPr lang="zh-CN" altLang="en-US"/>
          </a:p>
        </p:txBody>
      </p:sp>
      <p:sp>
        <p:nvSpPr>
          <p:cNvPr id="1048824"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46" name="标题 1"/>
          <p:cNvSpPr>
            <a:spLocks noGrp="1"/>
          </p:cNvSpPr>
          <p:nvPr>
            <p:ph type="title"/>
          </p:nvPr>
        </p:nvSpPr>
        <p:spPr/>
        <p:txBody>
          <a:bodyPr/>
          <a:lstStyle/>
          <a:p>
            <a:r>
              <a:rPr lang="zh-CN" altLang="en-US"/>
              <a:t>保障员工生命安全</a:t>
            </a:r>
            <a:endParaRPr lang="zh-CN" altLang="en-US"/>
          </a:p>
        </p:txBody>
      </p:sp>
      <p:sp>
        <p:nvSpPr>
          <p:cNvPr id="1048848" name="椭圆 262"/>
          <p:cNvSpPr/>
          <p:nvPr>
            <p:custDataLst>
              <p:tags r:id="rId2"/>
            </p:custDataLst>
          </p:nvPr>
        </p:nvSpPr>
        <p:spPr>
          <a:xfrm>
            <a:off x="2569289" y="4012839"/>
            <a:ext cx="7052933" cy="1845208"/>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850" name="椭圆 263"/>
          <p:cNvSpPr/>
          <p:nvPr>
            <p:custDataLst>
              <p:tags r:id="rId3"/>
            </p:custDataLst>
          </p:nvPr>
        </p:nvSpPr>
        <p:spPr>
          <a:xfrm>
            <a:off x="3386278" y="4089901"/>
            <a:ext cx="5347427" cy="1584600"/>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852" name="椭圆 264"/>
          <p:cNvSpPr/>
          <p:nvPr>
            <p:custDataLst>
              <p:tags r:id="rId4"/>
            </p:custDataLst>
          </p:nvPr>
        </p:nvSpPr>
        <p:spPr>
          <a:xfrm>
            <a:off x="4151266" y="4316703"/>
            <a:ext cx="3816590" cy="1130968"/>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854" name="椭圆 265"/>
          <p:cNvSpPr/>
          <p:nvPr>
            <p:custDataLst>
              <p:tags r:id="rId5"/>
            </p:custDataLst>
          </p:nvPr>
        </p:nvSpPr>
        <p:spPr>
          <a:xfrm>
            <a:off x="4797840" y="4508420"/>
            <a:ext cx="2523202" cy="747699"/>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856" name="椭圆 266"/>
          <p:cNvSpPr/>
          <p:nvPr>
            <p:custDataLst>
              <p:tags r:id="rId6"/>
            </p:custDataLst>
          </p:nvPr>
        </p:nvSpPr>
        <p:spPr>
          <a:xfrm>
            <a:off x="5460703" y="4704523"/>
            <a:ext cx="1451358" cy="430080"/>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9" name="直接连接符 267"/>
          <p:cNvCxnSpPr/>
          <p:nvPr>
            <p:custDataLst>
              <p:tags r:id="rId7"/>
            </p:custDataLst>
          </p:nvPr>
        </p:nvCxnSpPr>
        <p:spPr>
          <a:xfrm flipH="1">
            <a:off x="3005977" y="4633099"/>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858" name="椭圆 268"/>
          <p:cNvSpPr/>
          <p:nvPr>
            <p:custDataLst>
              <p:tags r:id="rId8"/>
            </p:custDataLst>
          </p:nvPr>
        </p:nvSpPr>
        <p:spPr>
          <a:xfrm flipV="1">
            <a:off x="2918264" y="4454539"/>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860" name="椭圆 269"/>
          <p:cNvSpPr/>
          <p:nvPr>
            <p:custDataLst>
              <p:tags r:id="rId9"/>
            </p:custDataLst>
          </p:nvPr>
        </p:nvSpPr>
        <p:spPr>
          <a:xfrm flipV="1">
            <a:off x="2958361" y="4495263"/>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862" name="椭圆 270"/>
          <p:cNvSpPr/>
          <p:nvPr>
            <p:custDataLst>
              <p:tags r:id="rId10"/>
            </p:custDataLst>
          </p:nvPr>
        </p:nvSpPr>
        <p:spPr>
          <a:xfrm flipV="1">
            <a:off x="7719953" y="3673889"/>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1" name="直接连接符 271"/>
          <p:cNvCxnSpPr/>
          <p:nvPr>
            <p:custDataLst>
              <p:tags r:id="rId11"/>
            </p:custDataLst>
          </p:nvPr>
        </p:nvCxnSpPr>
        <p:spPr>
          <a:xfrm flipH="1">
            <a:off x="7770702" y="3784157"/>
            <a:ext cx="0" cy="184520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864" name="椭圆 272"/>
          <p:cNvSpPr/>
          <p:nvPr>
            <p:custDataLst>
              <p:tags r:id="rId12"/>
            </p:custDataLst>
          </p:nvPr>
        </p:nvSpPr>
        <p:spPr>
          <a:xfrm flipV="1">
            <a:off x="4099264" y="3553596"/>
            <a:ext cx="371599" cy="371588"/>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3" name="直接连接符 273"/>
          <p:cNvCxnSpPr/>
          <p:nvPr>
            <p:custDataLst>
              <p:tags r:id="rId13"/>
            </p:custDataLst>
          </p:nvPr>
        </p:nvCxnSpPr>
        <p:spPr>
          <a:xfrm flipH="1">
            <a:off x="4284089" y="3955825"/>
            <a:ext cx="0" cy="97500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45" name="直接连接符 274"/>
          <p:cNvCxnSpPr/>
          <p:nvPr>
            <p:custDataLst>
              <p:tags r:id="rId14"/>
            </p:custDataLst>
          </p:nvPr>
        </p:nvCxnSpPr>
        <p:spPr>
          <a:xfrm flipH="1">
            <a:off x="7090922" y="3656346"/>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866" name="椭圆 275"/>
          <p:cNvSpPr/>
          <p:nvPr>
            <p:custDataLst>
              <p:tags r:id="rId15"/>
            </p:custDataLst>
          </p:nvPr>
        </p:nvSpPr>
        <p:spPr>
          <a:xfrm flipV="1">
            <a:off x="7003209" y="3477786"/>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868" name="椭圆 276"/>
          <p:cNvSpPr/>
          <p:nvPr>
            <p:custDataLst>
              <p:tags r:id="rId16"/>
            </p:custDataLst>
          </p:nvPr>
        </p:nvSpPr>
        <p:spPr>
          <a:xfrm flipV="1">
            <a:off x="7043306" y="3518510"/>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870" name="椭圆 277"/>
          <p:cNvSpPr/>
          <p:nvPr>
            <p:custDataLst>
              <p:tags r:id="rId17"/>
            </p:custDataLst>
          </p:nvPr>
        </p:nvSpPr>
        <p:spPr>
          <a:xfrm flipV="1">
            <a:off x="3858052" y="4302920"/>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7" name="直接连接符 278"/>
          <p:cNvCxnSpPr/>
          <p:nvPr>
            <p:custDataLst>
              <p:tags r:id="rId18"/>
            </p:custDataLst>
          </p:nvPr>
        </p:nvCxnSpPr>
        <p:spPr>
          <a:xfrm flipH="1">
            <a:off x="3908800" y="4413188"/>
            <a:ext cx="0" cy="1066940"/>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872" name="椭圆 279"/>
          <p:cNvSpPr/>
          <p:nvPr>
            <p:custDataLst>
              <p:tags r:id="rId19"/>
            </p:custDataLst>
          </p:nvPr>
        </p:nvSpPr>
        <p:spPr>
          <a:xfrm flipV="1">
            <a:off x="8431686" y="4529096"/>
            <a:ext cx="253121" cy="253113"/>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9" name="直接连接符 280"/>
          <p:cNvCxnSpPr/>
          <p:nvPr>
            <p:custDataLst>
              <p:tags r:id="rId20"/>
            </p:custDataLst>
          </p:nvPr>
        </p:nvCxnSpPr>
        <p:spPr>
          <a:xfrm flipH="1">
            <a:off x="8556991" y="4809779"/>
            <a:ext cx="0" cy="39582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874" name="椭圆 281"/>
          <p:cNvSpPr/>
          <p:nvPr>
            <p:custDataLst>
              <p:tags r:id="rId21"/>
            </p:custDataLst>
          </p:nvPr>
        </p:nvSpPr>
        <p:spPr>
          <a:xfrm flipV="1">
            <a:off x="4999581" y="4827948"/>
            <a:ext cx="313537" cy="3135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1" name="直接连接符 282"/>
          <p:cNvCxnSpPr/>
          <p:nvPr>
            <p:custDataLst>
              <p:tags r:id="rId22"/>
            </p:custDataLst>
          </p:nvPr>
        </p:nvCxnSpPr>
        <p:spPr>
          <a:xfrm flipH="1">
            <a:off x="5153706" y="5191333"/>
            <a:ext cx="0" cy="69262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876" name="图形 15"/>
          <p:cNvSpPr/>
          <p:nvPr>
            <p:custDataLst>
              <p:tags r:id="rId23"/>
            </p:custDataLst>
          </p:nvPr>
        </p:nvSpPr>
        <p:spPr>
          <a:xfrm>
            <a:off x="5064113" y="4894986"/>
            <a:ext cx="179281" cy="174691"/>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78" name="图形 19"/>
          <p:cNvSpPr/>
          <p:nvPr>
            <p:custDataLst>
              <p:tags r:id="rId24"/>
            </p:custDataLst>
          </p:nvPr>
        </p:nvSpPr>
        <p:spPr>
          <a:xfrm>
            <a:off x="8496845" y="4599893"/>
            <a:ext cx="122781" cy="11056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0" name="图形 27"/>
          <p:cNvSpPr/>
          <p:nvPr>
            <p:custDataLst>
              <p:tags r:id="rId25"/>
            </p:custDataLst>
          </p:nvPr>
        </p:nvSpPr>
        <p:spPr>
          <a:xfrm>
            <a:off x="4198255" y="3672635"/>
            <a:ext cx="173631" cy="13354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2" name="任意多边形: 形状 286"/>
          <p:cNvSpPr/>
          <p:nvPr>
            <p:custDataLst>
              <p:tags r:id="rId26"/>
            </p:custDataLst>
          </p:nvPr>
        </p:nvSpPr>
        <p:spPr>
          <a:xfrm>
            <a:off x="5451932" y="3623767"/>
            <a:ext cx="1287612" cy="1287618"/>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4" name="正文"/>
          <p:cNvSpPr txBox="1"/>
          <p:nvPr>
            <p:custDataLst>
              <p:tags r:id="rId27"/>
            </p:custDataLst>
          </p:nvPr>
        </p:nvSpPr>
        <p:spPr>
          <a:xfrm>
            <a:off x="838200"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集团公司安全生产标准化工作能够降低事故发生的概率，减少人员伤亡。</a:t>
            </a:r>
            <a:endParaRPr lang="zh-CN" altLang="en-US" sz="1200" spc="150">
              <a:solidFill>
                <a:schemeClr val="tx1">
                  <a:lumMod val="65000"/>
                  <a:lumOff val="35000"/>
                </a:schemeClr>
              </a:solidFill>
              <a:latin typeface="+mn-ea"/>
              <a:sym typeface="+mn-ea"/>
            </a:endParaRPr>
          </a:p>
        </p:txBody>
      </p:sp>
      <p:sp>
        <p:nvSpPr>
          <p:cNvPr id="1048886" name="正文"/>
          <p:cNvSpPr txBox="1"/>
          <p:nvPr>
            <p:custDataLst>
              <p:tags r:id="rId28"/>
            </p:custDataLst>
          </p:nvPr>
        </p:nvSpPr>
        <p:spPr>
          <a:xfrm>
            <a:off x="9285014"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安全生产标准化工作能够为企业创造稳定的生产环境，保障员工的生命安全。</a:t>
            </a:r>
            <a:endParaRPr lang="zh-CN" altLang="en-US" sz="1200" spc="150">
              <a:solidFill>
                <a:schemeClr val="tx1">
                  <a:lumMod val="65000"/>
                  <a:lumOff val="35000"/>
                </a:schemeClr>
              </a:solidFill>
              <a:latin typeface="+mn-ea"/>
              <a:sym typeface="+mn-ea"/>
            </a:endParaRPr>
          </a:p>
        </p:txBody>
      </p:sp>
      <p:sp>
        <p:nvSpPr>
          <p:cNvPr id="1048888" name="正文"/>
          <p:cNvSpPr txBox="1"/>
          <p:nvPr>
            <p:custDataLst>
              <p:tags r:id="rId29"/>
            </p:custDataLst>
          </p:nvPr>
        </p:nvSpPr>
        <p:spPr>
          <a:xfrm>
            <a:off x="7026390"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安全生产标准化工作能够增强员工的安全意识和技能，提高自我保护能力。</a:t>
            </a:r>
            <a:endParaRPr lang="zh-CN" altLang="en-US" sz="1200" spc="150">
              <a:solidFill>
                <a:schemeClr val="tx1">
                  <a:lumMod val="65000"/>
                  <a:lumOff val="35000"/>
                </a:schemeClr>
              </a:solidFill>
              <a:latin typeface="+mn-ea"/>
              <a:sym typeface="+mn-ea"/>
            </a:endParaRPr>
          </a:p>
        </p:txBody>
      </p:sp>
      <p:sp>
        <p:nvSpPr>
          <p:cNvPr id="1048890" name="正文"/>
          <p:cNvSpPr txBox="1"/>
          <p:nvPr>
            <p:custDataLst>
              <p:tags r:id="rId30"/>
            </p:custDataLst>
          </p:nvPr>
        </p:nvSpPr>
        <p:spPr>
          <a:xfrm>
            <a:off x="3096824"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安全生产标准化工作能够提高企业的安全管理水平，确保员工在工作中的安全。</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24" name="标题 1"/>
          <p:cNvSpPr>
            <a:spLocks noGrp="1"/>
          </p:cNvSpPr>
          <p:nvPr>
            <p:ph type="title"/>
          </p:nvPr>
        </p:nvSpPr>
        <p:spPr/>
        <p:txBody>
          <a:bodyPr/>
          <a:lstStyle/>
          <a:p>
            <a:r>
              <a:rPr lang="zh-CN" altLang="en-US"/>
              <a:t>维护企业稳定发展</a:t>
            </a:r>
            <a:endParaRPr lang="zh-CN" altLang="en-US"/>
          </a:p>
        </p:txBody>
      </p:sp>
      <p:sp>
        <p:nvSpPr>
          <p:cNvPr id="1048926" name="弧形 58"/>
          <p:cNvSpPr/>
          <p:nvPr>
            <p:custDataLst>
              <p:tags r:id="rId2"/>
            </p:custDataLst>
          </p:nvPr>
        </p:nvSpPr>
        <p:spPr>
          <a:xfrm>
            <a:off x="8027409" y="2107805"/>
            <a:ext cx="3327161" cy="3327161"/>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1048928" name="弧形 57"/>
          <p:cNvSpPr/>
          <p:nvPr>
            <p:custDataLst>
              <p:tags r:id="rId3"/>
            </p:custDataLst>
          </p:nvPr>
        </p:nvSpPr>
        <p:spPr>
          <a:xfrm>
            <a:off x="838200" y="2107805"/>
            <a:ext cx="3327161" cy="3327161"/>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1048930" name="椭圆 22"/>
          <p:cNvSpPr/>
          <p:nvPr>
            <p:custDataLst>
              <p:tags r:id="rId4"/>
            </p:custDataLst>
          </p:nvPr>
        </p:nvSpPr>
        <p:spPr>
          <a:xfrm>
            <a:off x="8354477" y="2371975"/>
            <a:ext cx="2798050" cy="2798050"/>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32" name="椭圆 23"/>
          <p:cNvSpPr/>
          <p:nvPr>
            <p:custDataLst>
              <p:tags r:id="rId5"/>
            </p:custDataLst>
          </p:nvPr>
        </p:nvSpPr>
        <p:spPr>
          <a:xfrm>
            <a:off x="8724675" y="2427684"/>
            <a:ext cx="377730" cy="377730"/>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34" name="正文"/>
          <p:cNvSpPr txBox="1"/>
          <p:nvPr>
            <p:custDataLst>
              <p:tags r:id="rId6"/>
            </p:custDataLst>
          </p:nvPr>
        </p:nvSpPr>
        <p:spPr>
          <a:xfrm>
            <a:off x="8788472" y="3179761"/>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有利于企业可持续发展，实现长期稳定发展</a:t>
            </a:r>
            <a:endParaRPr lang="zh-CN" altLang="en-US" sz="1200" spc="150">
              <a:solidFill>
                <a:srgbClr val="FFFFFF"/>
              </a:solidFill>
              <a:latin typeface="+mn-ea"/>
              <a:sym typeface="+mn-ea"/>
            </a:endParaRPr>
          </a:p>
        </p:txBody>
      </p:sp>
      <p:sp>
        <p:nvSpPr>
          <p:cNvPr id="1048936" name="椭圆 24"/>
          <p:cNvSpPr/>
          <p:nvPr>
            <p:custDataLst>
              <p:tags r:id="rId7"/>
            </p:custDataLst>
          </p:nvPr>
        </p:nvSpPr>
        <p:spPr>
          <a:xfrm>
            <a:off x="6022769" y="2371975"/>
            <a:ext cx="2798050" cy="2798050"/>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38" name="椭圆 25"/>
          <p:cNvSpPr/>
          <p:nvPr>
            <p:custDataLst>
              <p:tags r:id="rId8"/>
            </p:custDataLst>
          </p:nvPr>
        </p:nvSpPr>
        <p:spPr>
          <a:xfrm>
            <a:off x="6392069" y="2427684"/>
            <a:ext cx="377730" cy="377730"/>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40" name="正文"/>
          <p:cNvSpPr txBox="1"/>
          <p:nvPr>
            <p:custDataLst>
              <p:tags r:id="rId9"/>
            </p:custDataLst>
          </p:nvPr>
        </p:nvSpPr>
        <p:spPr>
          <a:xfrm>
            <a:off x="6456763" y="3179761"/>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符合法律法规要求，避免法律风险</a:t>
            </a:r>
            <a:endParaRPr lang="zh-CN" altLang="en-US" sz="1200" spc="150">
              <a:solidFill>
                <a:schemeClr val="tx1">
                  <a:lumMod val="65000"/>
                  <a:lumOff val="35000"/>
                </a:schemeClr>
              </a:solidFill>
              <a:latin typeface="+mn-ea"/>
              <a:sym typeface="+mn-ea"/>
            </a:endParaRPr>
          </a:p>
        </p:txBody>
      </p:sp>
      <p:sp>
        <p:nvSpPr>
          <p:cNvPr id="1048942" name="椭圆 7"/>
          <p:cNvSpPr/>
          <p:nvPr>
            <p:custDataLst>
              <p:tags r:id="rId10"/>
            </p:custDataLst>
          </p:nvPr>
        </p:nvSpPr>
        <p:spPr>
          <a:xfrm>
            <a:off x="3691061" y="2371975"/>
            <a:ext cx="2798050" cy="2798050"/>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44" name="椭圆 9"/>
          <p:cNvSpPr/>
          <p:nvPr>
            <p:custDataLst>
              <p:tags r:id="rId11"/>
            </p:custDataLst>
          </p:nvPr>
        </p:nvSpPr>
        <p:spPr>
          <a:xfrm>
            <a:off x="4060360" y="2427684"/>
            <a:ext cx="377730" cy="377730"/>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46" name="正文"/>
          <p:cNvSpPr txBox="1"/>
          <p:nvPr>
            <p:custDataLst>
              <p:tags r:id="rId12"/>
            </p:custDataLst>
          </p:nvPr>
        </p:nvSpPr>
        <p:spPr>
          <a:xfrm>
            <a:off x="4125055" y="3179761"/>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提升企业安全管理水平，增强竞争力</a:t>
            </a:r>
            <a:endParaRPr lang="zh-CN" altLang="en-US" sz="1200" spc="150">
              <a:solidFill>
                <a:srgbClr val="FFFFFF"/>
              </a:solidFill>
              <a:latin typeface="+mn-ea"/>
              <a:sym typeface="+mn-ea"/>
            </a:endParaRPr>
          </a:p>
        </p:txBody>
      </p:sp>
      <p:sp>
        <p:nvSpPr>
          <p:cNvPr id="1048948" name="椭圆 5"/>
          <p:cNvSpPr/>
          <p:nvPr>
            <p:custDataLst>
              <p:tags r:id="rId13"/>
            </p:custDataLst>
          </p:nvPr>
        </p:nvSpPr>
        <p:spPr>
          <a:xfrm>
            <a:off x="1094284" y="2371975"/>
            <a:ext cx="2798050" cy="2798050"/>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50" name="椭圆 4"/>
          <p:cNvSpPr/>
          <p:nvPr>
            <p:custDataLst>
              <p:tags r:id="rId14"/>
            </p:custDataLst>
          </p:nvPr>
        </p:nvSpPr>
        <p:spPr>
          <a:xfrm>
            <a:off x="1463583" y="2427684"/>
            <a:ext cx="377730" cy="377730"/>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52" name="正文"/>
          <p:cNvSpPr txBox="1"/>
          <p:nvPr>
            <p:custDataLst>
              <p:tags r:id="rId15"/>
            </p:custDataLst>
          </p:nvPr>
        </p:nvSpPr>
        <p:spPr>
          <a:xfrm>
            <a:off x="1528278" y="3179761"/>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保障员工生命安全，减少企业事故风险</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86" name="标题 1"/>
          <p:cNvSpPr>
            <a:spLocks noGrp="1"/>
          </p:cNvSpPr>
          <p:nvPr>
            <p:ph type="title"/>
          </p:nvPr>
        </p:nvSpPr>
        <p:spPr/>
        <p:txBody>
          <a:bodyPr/>
          <a:lstStyle/>
          <a:p>
            <a:r>
              <a:rPr lang="zh-CN" altLang="en-US"/>
              <a:t>提升企业形象</a:t>
            </a:r>
            <a:endParaRPr lang="zh-CN" altLang="en-US"/>
          </a:p>
        </p:txBody>
      </p:sp>
      <p:sp>
        <p:nvSpPr>
          <p:cNvPr id="1048988"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90"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92"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安全生产标准化工作有助于提高企业的社会形象和声誉。</a:t>
            </a:r>
            <a:endParaRPr lang="zh-CN" altLang="en-US" sz="2000" spc="150">
              <a:solidFill>
                <a:schemeClr val="tx1">
                  <a:lumMod val="85000"/>
                  <a:lumOff val="15000"/>
                </a:schemeClr>
              </a:solidFill>
              <a:latin typeface="+mn-ea"/>
              <a:sym typeface="+mn-ea"/>
            </a:endParaRPr>
          </a:p>
        </p:txBody>
      </p:sp>
      <p:sp>
        <p:nvSpPr>
          <p:cNvPr id="1048994"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96"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98"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安全生产标准化工作能够展示企业对于员工安全和健康的关注和重视。</a:t>
            </a:r>
            <a:endParaRPr lang="zh-CN" altLang="en-US" sz="2000" spc="150">
              <a:solidFill>
                <a:schemeClr val="tx1">
                  <a:lumMod val="85000"/>
                  <a:lumOff val="15000"/>
                </a:schemeClr>
              </a:solidFill>
              <a:latin typeface="+mn-ea"/>
              <a:sym typeface="+mn-ea"/>
            </a:endParaRPr>
          </a:p>
        </p:txBody>
      </p:sp>
      <p:sp>
        <p:nvSpPr>
          <p:cNvPr id="1049000"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02"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04"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安全生产标准化工作能够提升企业的品牌形象和市场竞争力。</a:t>
            </a:r>
            <a:endParaRPr lang="zh-CN" altLang="en-US" sz="2000" spc="150">
              <a:solidFill>
                <a:schemeClr val="tx1">
                  <a:lumMod val="85000"/>
                  <a:lumOff val="15000"/>
                </a:schemeClr>
              </a:solidFill>
              <a:latin typeface="+mn-ea"/>
              <a:sym typeface="+mn-ea"/>
            </a:endParaRPr>
          </a:p>
        </p:txBody>
      </p:sp>
      <p:sp>
        <p:nvSpPr>
          <p:cNvPr id="1049006"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08"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10"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安全生产标准化工作能够增强企业的社会责任感和公信力。</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44" name="标题 1"/>
          <p:cNvSpPr>
            <a:spLocks noGrp="1"/>
          </p:cNvSpPr>
          <p:nvPr>
            <p:ph type="title"/>
          </p:nvPr>
        </p:nvSpPr>
        <p:spPr/>
        <p:txBody>
          <a:bodyPr/>
          <a:lstStyle/>
          <a:p>
            <a:r>
              <a:rPr lang="zh-CN" altLang="en-US"/>
              <a:t>符合法律法规要求</a:t>
            </a:r>
            <a:endParaRPr lang="zh-CN" altLang="en-US"/>
          </a:p>
        </p:txBody>
      </p:sp>
      <p:sp>
        <p:nvSpPr>
          <p:cNvPr id="1049046"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48"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50"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集团公司安全生产标准化工作是法律法规的明确要求。</a:t>
            </a:r>
            <a:endParaRPr lang="zh-CN" altLang="en-US" sz="2000" spc="150">
              <a:solidFill>
                <a:schemeClr val="tx1">
                  <a:lumMod val="85000"/>
                  <a:lumOff val="15000"/>
                </a:schemeClr>
              </a:solidFill>
              <a:latin typeface="+mn-ea"/>
              <a:sym typeface="+mn-ea"/>
            </a:endParaRPr>
          </a:p>
        </p:txBody>
      </p:sp>
      <p:sp>
        <p:nvSpPr>
          <p:cNvPr id="1049052"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54"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56"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安全生产标准化有助于企业降低安全风险，符合国家法律法规的要求。</a:t>
            </a:r>
            <a:endParaRPr lang="zh-CN" altLang="en-US" sz="2000" spc="150">
              <a:solidFill>
                <a:schemeClr val="tx1">
                  <a:lumMod val="85000"/>
                  <a:lumOff val="15000"/>
                </a:schemeClr>
              </a:solidFill>
              <a:latin typeface="+mn-ea"/>
              <a:sym typeface="+mn-ea"/>
            </a:endParaRPr>
          </a:p>
        </p:txBody>
      </p:sp>
      <p:sp>
        <p:nvSpPr>
          <p:cNvPr id="1049058"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60"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62"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安全生产标准化工作能够提高企业的安全管理水平，增强企业的合规意识。</a:t>
            </a:r>
            <a:endParaRPr lang="zh-CN" altLang="en-US" sz="2000" spc="150">
              <a:solidFill>
                <a:schemeClr val="tx1">
                  <a:lumMod val="85000"/>
                  <a:lumOff val="15000"/>
                </a:schemeClr>
              </a:solidFill>
              <a:latin typeface="+mn-ea"/>
              <a:sym typeface="+mn-ea"/>
            </a:endParaRPr>
          </a:p>
        </p:txBody>
      </p:sp>
      <p:sp>
        <p:nvSpPr>
          <p:cNvPr id="1049064"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66"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68"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安全生产标准化是企业社会责任的体现，符合社会和公众的期望。</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02" name="标题"/>
          <p:cNvSpPr>
            <a:spLocks noGrp="1"/>
          </p:cNvSpPr>
          <p:nvPr>
            <p:ph type="title"/>
            <p:custDataLst>
              <p:tags r:id="rId2"/>
            </p:custDataLst>
          </p:nvPr>
        </p:nvSpPr>
        <p:spPr>
          <a:xfrm>
            <a:off x="825361" y="3133103"/>
            <a:ext cx="6367550" cy="1743697"/>
          </a:xfrm>
        </p:spPr>
        <p:txBody>
          <a:bodyPr/>
          <a:lstStyle/>
          <a:p>
            <a:r>
              <a:rPr lang="zh-CN" altLang="en-US"/>
              <a:t>集团公司安全生产标准化的现状</a:t>
            </a:r>
            <a:endParaRPr lang="zh-CN" altLang="en-US"/>
          </a:p>
        </p:txBody>
      </p:sp>
      <p:sp>
        <p:nvSpPr>
          <p:cNvPr id="1049104"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26" name="标题 1"/>
          <p:cNvSpPr>
            <a:spLocks noGrp="1"/>
          </p:cNvSpPr>
          <p:nvPr>
            <p:ph type="title"/>
          </p:nvPr>
        </p:nvSpPr>
        <p:spPr/>
        <p:txBody>
          <a:bodyPr/>
          <a:lstStyle/>
          <a:p>
            <a:r>
              <a:rPr lang="zh-CN" altLang="en-US"/>
              <a:t>安全生产标准体系的建设情况</a:t>
            </a:r>
            <a:endParaRPr lang="zh-CN" altLang="en-US"/>
          </a:p>
        </p:txBody>
      </p:sp>
      <p:sp>
        <p:nvSpPr>
          <p:cNvPr id="1049128"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30"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32"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34"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fontScale="9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集团公司安全生产标准体系的建设注重实效，结合企业实际情况进行动态调整和完善。</a:t>
            </a:r>
            <a:endParaRPr lang="en-US" altLang="zh-CN">
              <a:solidFill>
                <a:schemeClr val="dk1">
                  <a:lumMod val="80000"/>
                  <a:lumOff val="20000"/>
                </a:schemeClr>
              </a:solidFill>
              <a:latin typeface="+mn-ea"/>
              <a:sym typeface="+mn-ea"/>
            </a:endParaRPr>
          </a:p>
        </p:txBody>
      </p:sp>
      <p:sp>
        <p:nvSpPr>
          <p:cNvPr id="1049136"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38"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40"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42"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集团公司已建立完善的安全生产标准体系，涵盖了各个领域和环节。</a:t>
            </a:r>
            <a:endParaRPr lang="zh-CN" altLang="en-US" sz="1600">
              <a:solidFill>
                <a:schemeClr val="dk1">
                  <a:lumMod val="80000"/>
                  <a:lumOff val="20000"/>
                </a:schemeClr>
              </a:solidFill>
              <a:latin typeface="+mn-ea"/>
              <a:sym typeface="+mn-ea"/>
            </a:endParaRPr>
          </a:p>
        </p:txBody>
      </p:sp>
      <p:sp>
        <p:nvSpPr>
          <p:cNvPr id="1049144"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46"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48"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50"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安全生产标准体系的建设过程中，集团公司注重与国际接轨，借鉴国际先进标准。</a:t>
            </a:r>
            <a:endParaRPr lang="zh-CN" altLang="en-US" sz="1600">
              <a:solidFill>
                <a:schemeClr val="dk1">
                  <a:lumMod val="80000"/>
                  <a:lumOff val="20000"/>
                </a:schemeClr>
              </a:solidFill>
              <a:latin typeface="+mn-ea"/>
              <a:sym typeface="+mn-ea"/>
            </a:endParaRPr>
          </a:p>
        </p:txBody>
      </p:sp>
      <p:sp>
        <p:nvSpPr>
          <p:cNvPr id="1049152"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54"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56"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58"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fontScale="9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安全生产标准体系的建设促进了集团公司安全管理水平的提升，减少了安全事故的发生。</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192" name="标题 1"/>
          <p:cNvSpPr>
            <a:spLocks noGrp="1"/>
          </p:cNvSpPr>
          <p:nvPr>
            <p:ph type="title"/>
          </p:nvPr>
        </p:nvSpPr>
        <p:spPr/>
        <p:txBody>
          <a:bodyPr/>
          <a:lstStyle/>
          <a:p>
            <a:r>
              <a:rPr lang="zh-CN" altLang="en-US"/>
              <a:t>安全生产标准的执行情况</a:t>
            </a:r>
            <a:endParaRPr lang="zh-CN" altLang="en-US"/>
          </a:p>
        </p:txBody>
      </p:sp>
      <p:sp>
        <p:nvSpPr>
          <p:cNvPr id="1049194"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集团公司对安全生产标准的执行情况进行了全面检查和评估，确保各项标准得到有效落实。</a:t>
            </a:r>
            <a:endParaRPr lang="zh-CN" altLang="en-US" sz="1200" spc="150">
              <a:solidFill>
                <a:schemeClr val="tx1">
                  <a:lumMod val="65000"/>
                  <a:lumOff val="35000"/>
                </a:schemeClr>
              </a:solidFill>
              <a:latin typeface="+mn-ea"/>
              <a:sym typeface="+mn-ea"/>
            </a:endParaRPr>
          </a:p>
        </p:txBody>
      </p:sp>
      <p:sp>
        <p:nvSpPr>
          <p:cNvPr id="1049196"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集团公司建立了安全生产标准化管理体系，明确了各级管理人员和操作人员的职责和要求。</a:t>
            </a:r>
            <a:endParaRPr lang="zh-CN" altLang="en-US" sz="1200" spc="150">
              <a:solidFill>
                <a:schemeClr val="tx1">
                  <a:lumMod val="65000"/>
                  <a:lumOff val="35000"/>
                </a:schemeClr>
              </a:solidFill>
              <a:latin typeface="+mn-ea"/>
              <a:sym typeface="+mn-ea"/>
            </a:endParaRPr>
          </a:p>
        </p:txBody>
      </p:sp>
      <p:sp>
        <p:nvSpPr>
          <p:cNvPr id="1049198"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集团公司定期开展安全生产标准化培训和宣传活动，提高员工的安全意识和操作技能。</a:t>
            </a:r>
            <a:endParaRPr lang="zh-CN" altLang="en-US" sz="1200" spc="150">
              <a:solidFill>
                <a:schemeClr val="tx1">
                  <a:lumMod val="65000"/>
                  <a:lumOff val="35000"/>
                </a:schemeClr>
              </a:solidFill>
              <a:latin typeface="+mn-ea"/>
              <a:sym typeface="+mn-ea"/>
            </a:endParaRPr>
          </a:p>
        </p:txBody>
      </p:sp>
      <p:sp>
        <p:nvSpPr>
          <p:cNvPr id="1049200"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集团公司对安全生产标准化工作进行了持续改进和优化，不断提高安全生产的水平和效率。</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34" name="标题 1"/>
          <p:cNvSpPr>
            <a:spLocks noGrp="1"/>
          </p:cNvSpPr>
          <p:nvPr>
            <p:ph type="title"/>
          </p:nvPr>
        </p:nvSpPr>
        <p:spPr/>
        <p:txBody>
          <a:bodyPr/>
          <a:lstStyle/>
          <a:p>
            <a:r>
              <a:rPr lang="zh-CN" altLang="en-US"/>
              <a:t>安全生产标准的监督检查情况</a:t>
            </a:r>
            <a:endParaRPr lang="zh-CN" altLang="en-US"/>
          </a:p>
        </p:txBody>
      </p:sp>
      <p:sp>
        <p:nvSpPr>
          <p:cNvPr id="1049236"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38"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40"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42"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44"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46"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48"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50"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52"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监督检查的方法和程序</a:t>
            </a:r>
            <a:endParaRPr lang="zh-CN" altLang="en-US" sz="2400">
              <a:latin typeface="+mn-ea"/>
              <a:ea typeface="+mn-ea"/>
            </a:endParaRPr>
          </a:p>
        </p:txBody>
      </p:sp>
      <p:sp>
        <p:nvSpPr>
          <p:cNvPr id="1049254"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监督检查结果的运用和改进</a:t>
            </a:r>
            <a:endParaRPr lang="zh-CN" altLang="en-US" sz="2400">
              <a:latin typeface="+mn-ea"/>
              <a:ea typeface="+mn-ea"/>
            </a:endParaRPr>
          </a:p>
        </p:txBody>
      </p:sp>
      <p:sp>
        <p:nvSpPr>
          <p:cNvPr id="1049256"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监督检查的主体和对象</a:t>
            </a:r>
            <a:endParaRPr lang="zh-CN" altLang="en-US" sz="2400">
              <a:latin typeface="+mn-ea"/>
              <a:ea typeface="+mn-ea"/>
            </a:endParaRPr>
          </a:p>
        </p:txBody>
      </p:sp>
      <p:sp>
        <p:nvSpPr>
          <p:cNvPr id="1049258"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监督检查的内容和标准</a:t>
            </a:r>
            <a:endParaRPr lang="zh-CN" altLang="en-US" sz="2400">
              <a:latin typeface="+mn-ea"/>
              <a:ea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292" name="标题 1"/>
          <p:cNvSpPr>
            <a:spLocks noGrp="1"/>
          </p:cNvSpPr>
          <p:nvPr>
            <p:ph type="title"/>
          </p:nvPr>
        </p:nvSpPr>
        <p:spPr/>
        <p:txBody>
          <a:bodyPr/>
          <a:lstStyle/>
          <a:p>
            <a:r>
              <a:rPr lang="zh-CN" altLang="en-US"/>
              <a:t>安全生产标准的培训和宣传情况</a:t>
            </a:r>
            <a:endParaRPr lang="zh-CN" altLang="en-US"/>
          </a:p>
        </p:txBody>
      </p:sp>
      <p:sp>
        <p:nvSpPr>
          <p:cNvPr id="1049294"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96"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98"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培训情况：集团公司定期组织安全生产标准的培训，确保员工熟悉并掌握相关要求。</a:t>
            </a:r>
            <a:endParaRPr lang="zh-CN" altLang="en-US" sz="2000" spc="150">
              <a:solidFill>
                <a:schemeClr val="tx1">
                  <a:lumMod val="85000"/>
                  <a:lumOff val="15000"/>
                </a:schemeClr>
              </a:solidFill>
              <a:latin typeface="+mn-ea"/>
              <a:sym typeface="+mn-ea"/>
            </a:endParaRPr>
          </a:p>
        </p:txBody>
      </p:sp>
      <p:sp>
        <p:nvSpPr>
          <p:cNvPr id="1049300"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02"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04"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宣传情况：通过内部宣传、海报、手册等多种形式，提高员工对安全生产标准的认识和重视程度。</a:t>
            </a:r>
            <a:endParaRPr lang="zh-CN" altLang="en-US" sz="2000" spc="150">
              <a:solidFill>
                <a:schemeClr val="tx1">
                  <a:lumMod val="85000"/>
                  <a:lumOff val="15000"/>
                </a:schemeClr>
              </a:solidFill>
              <a:latin typeface="+mn-ea"/>
              <a:sym typeface="+mn-ea"/>
            </a:endParaRPr>
          </a:p>
        </p:txBody>
      </p:sp>
      <p:sp>
        <p:nvSpPr>
          <p:cNvPr id="1049306"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08"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10"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培训效果评估：定期对培训效果进行评估，确保员工能够在实际工作中运用安全生产标准。</a:t>
            </a:r>
            <a:endParaRPr lang="zh-CN" altLang="en-US" sz="2000" spc="150">
              <a:solidFill>
                <a:schemeClr val="tx1">
                  <a:lumMod val="85000"/>
                  <a:lumOff val="15000"/>
                </a:schemeClr>
              </a:solidFill>
              <a:latin typeface="+mn-ea"/>
              <a:sym typeface="+mn-ea"/>
            </a:endParaRPr>
          </a:p>
        </p:txBody>
      </p:sp>
      <p:sp>
        <p:nvSpPr>
          <p:cNvPr id="1049312"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14"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16"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宣传效果评估：通过调查问卷、反馈意见等方式，了解员工对安全生产标准的认知程度，及时调整宣传策略。</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50" name="标题"/>
          <p:cNvSpPr>
            <a:spLocks noGrp="1"/>
          </p:cNvSpPr>
          <p:nvPr>
            <p:ph type="title"/>
            <p:custDataLst>
              <p:tags r:id="rId2"/>
            </p:custDataLst>
          </p:nvPr>
        </p:nvSpPr>
        <p:spPr>
          <a:xfrm>
            <a:off x="825361" y="3133103"/>
            <a:ext cx="6367550" cy="1743697"/>
          </a:xfrm>
        </p:spPr>
        <p:txBody>
          <a:bodyPr/>
          <a:lstStyle/>
          <a:p>
            <a:r>
              <a:rPr lang="zh-CN" altLang="en-US"/>
              <a:t>集团公司安全生产标准化的要求</a:t>
            </a:r>
            <a:endParaRPr lang="zh-CN" altLang="en-US"/>
          </a:p>
        </p:txBody>
      </p:sp>
      <p:sp>
        <p:nvSpPr>
          <p:cNvPr id="1049352"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374" name="标题 1"/>
          <p:cNvSpPr>
            <a:spLocks noGrp="1"/>
          </p:cNvSpPr>
          <p:nvPr>
            <p:ph type="title"/>
          </p:nvPr>
        </p:nvSpPr>
        <p:spPr/>
        <p:txBody>
          <a:bodyPr/>
          <a:lstStyle/>
          <a:p>
            <a:r>
              <a:rPr lang="zh-CN" altLang="en-US"/>
              <a:t>建立完善的安全生产标准体系</a:t>
            </a:r>
            <a:endParaRPr lang="zh-CN" altLang="en-US"/>
          </a:p>
        </p:txBody>
      </p:sp>
      <p:sp>
        <p:nvSpPr>
          <p:cNvPr id="1049376" name="弧形 58"/>
          <p:cNvSpPr/>
          <p:nvPr>
            <p:custDataLst>
              <p:tags r:id="rId2"/>
            </p:custDataLst>
          </p:nvPr>
        </p:nvSpPr>
        <p:spPr>
          <a:xfrm>
            <a:off x="8027409" y="2107805"/>
            <a:ext cx="3327161" cy="3327161"/>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1049378" name="弧形 57"/>
          <p:cNvSpPr/>
          <p:nvPr>
            <p:custDataLst>
              <p:tags r:id="rId3"/>
            </p:custDataLst>
          </p:nvPr>
        </p:nvSpPr>
        <p:spPr>
          <a:xfrm>
            <a:off x="838200" y="2107805"/>
            <a:ext cx="3327161" cy="3327161"/>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1049380" name="椭圆 22"/>
          <p:cNvSpPr/>
          <p:nvPr>
            <p:custDataLst>
              <p:tags r:id="rId4"/>
            </p:custDataLst>
          </p:nvPr>
        </p:nvSpPr>
        <p:spPr>
          <a:xfrm>
            <a:off x="8354477" y="2371975"/>
            <a:ext cx="2798050" cy="2798050"/>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82" name="椭圆 23"/>
          <p:cNvSpPr/>
          <p:nvPr>
            <p:custDataLst>
              <p:tags r:id="rId5"/>
            </p:custDataLst>
          </p:nvPr>
        </p:nvSpPr>
        <p:spPr>
          <a:xfrm>
            <a:off x="8724675" y="2427684"/>
            <a:ext cx="377730" cy="377730"/>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84" name="正文"/>
          <p:cNvSpPr txBox="1"/>
          <p:nvPr>
            <p:custDataLst>
              <p:tags r:id="rId6"/>
            </p:custDataLst>
          </p:nvPr>
        </p:nvSpPr>
        <p:spPr>
          <a:xfrm>
            <a:off x="8788472" y="3179761"/>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建立安全检查和评估机制，及时发现和整改隐患</a:t>
            </a:r>
            <a:endParaRPr lang="zh-CN" altLang="en-US" sz="1200" spc="150">
              <a:solidFill>
                <a:srgbClr val="FFFFFF"/>
              </a:solidFill>
              <a:latin typeface="+mn-ea"/>
              <a:sym typeface="+mn-ea"/>
            </a:endParaRPr>
          </a:p>
        </p:txBody>
      </p:sp>
      <p:sp>
        <p:nvSpPr>
          <p:cNvPr id="1049386" name="椭圆 24"/>
          <p:cNvSpPr/>
          <p:nvPr>
            <p:custDataLst>
              <p:tags r:id="rId7"/>
            </p:custDataLst>
          </p:nvPr>
        </p:nvSpPr>
        <p:spPr>
          <a:xfrm>
            <a:off x="6022769" y="2371975"/>
            <a:ext cx="2798050" cy="2798050"/>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88" name="椭圆 25"/>
          <p:cNvSpPr/>
          <p:nvPr>
            <p:custDataLst>
              <p:tags r:id="rId8"/>
            </p:custDataLst>
          </p:nvPr>
        </p:nvSpPr>
        <p:spPr>
          <a:xfrm>
            <a:off x="6392069" y="2427684"/>
            <a:ext cx="377730" cy="377730"/>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90" name="正文"/>
          <p:cNvSpPr txBox="1"/>
          <p:nvPr>
            <p:custDataLst>
              <p:tags r:id="rId9"/>
            </p:custDataLst>
          </p:nvPr>
        </p:nvSpPr>
        <p:spPr>
          <a:xfrm>
            <a:off x="6456763" y="3179761"/>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强化安全培训和教育，提高员工安全意识和技能</a:t>
            </a:r>
            <a:endParaRPr lang="zh-CN" altLang="en-US" sz="1200" spc="150">
              <a:solidFill>
                <a:schemeClr val="tx1">
                  <a:lumMod val="65000"/>
                  <a:lumOff val="35000"/>
                </a:schemeClr>
              </a:solidFill>
              <a:latin typeface="+mn-ea"/>
              <a:sym typeface="+mn-ea"/>
            </a:endParaRPr>
          </a:p>
        </p:txBody>
      </p:sp>
      <p:sp>
        <p:nvSpPr>
          <p:cNvPr id="1049392" name="椭圆 7"/>
          <p:cNvSpPr/>
          <p:nvPr>
            <p:custDataLst>
              <p:tags r:id="rId10"/>
            </p:custDataLst>
          </p:nvPr>
        </p:nvSpPr>
        <p:spPr>
          <a:xfrm>
            <a:off x="3691061" y="2371975"/>
            <a:ext cx="2798050" cy="2798050"/>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94" name="椭圆 9"/>
          <p:cNvSpPr/>
          <p:nvPr>
            <p:custDataLst>
              <p:tags r:id="rId11"/>
            </p:custDataLst>
          </p:nvPr>
        </p:nvSpPr>
        <p:spPr>
          <a:xfrm>
            <a:off x="4060360" y="2427684"/>
            <a:ext cx="377730" cy="377730"/>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96" name="正文"/>
          <p:cNvSpPr txBox="1"/>
          <p:nvPr>
            <p:custDataLst>
              <p:tags r:id="rId12"/>
            </p:custDataLst>
          </p:nvPr>
        </p:nvSpPr>
        <p:spPr>
          <a:xfrm>
            <a:off x="4125055" y="3179761"/>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建立安全生产责任制，明确各级职责</a:t>
            </a:r>
            <a:endParaRPr lang="zh-CN" altLang="en-US" sz="1200" spc="150">
              <a:solidFill>
                <a:srgbClr val="FFFFFF"/>
              </a:solidFill>
              <a:latin typeface="+mn-ea"/>
              <a:sym typeface="+mn-ea"/>
            </a:endParaRPr>
          </a:p>
        </p:txBody>
      </p:sp>
      <p:sp>
        <p:nvSpPr>
          <p:cNvPr id="1049398" name="椭圆 5"/>
          <p:cNvSpPr/>
          <p:nvPr>
            <p:custDataLst>
              <p:tags r:id="rId13"/>
            </p:custDataLst>
          </p:nvPr>
        </p:nvSpPr>
        <p:spPr>
          <a:xfrm>
            <a:off x="1094284" y="2371975"/>
            <a:ext cx="2798050" cy="2798050"/>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00" name="椭圆 4"/>
          <p:cNvSpPr/>
          <p:nvPr>
            <p:custDataLst>
              <p:tags r:id="rId14"/>
            </p:custDataLst>
          </p:nvPr>
        </p:nvSpPr>
        <p:spPr>
          <a:xfrm>
            <a:off x="1463583" y="2427684"/>
            <a:ext cx="377730" cy="377730"/>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02" name="正文"/>
          <p:cNvSpPr txBox="1"/>
          <p:nvPr>
            <p:custDataLst>
              <p:tags r:id="rId15"/>
            </p:custDataLst>
          </p:nvPr>
        </p:nvSpPr>
        <p:spPr>
          <a:xfrm>
            <a:off x="1528278" y="3179761"/>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制定安全生产标准，明确工作要求和流程</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https://d.book118.com/088140054052006027</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5"/>
  <p:tag name="KSO_WM_UNIT_INDEX" val="5"/>
  <p:tag name="KSO_WM_UNIT_LAYERLEVEL" val="1"/>
  <p:tag name="KSO_WM_UNIT_NOCLEAR" val="0"/>
  <p:tag name="KSO_WM_UNIT_PRESET_TEXT" val="公司名占位符"/>
  <p:tag name="KSO_WM_UNIT_SUBTYPE" val="g"/>
  <p:tag name="KSO_WM_UNIT_TYPE" val="f"/>
  <p:tag name="KSO_WM_UNIT_VALUE" val="11"/>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8.xml><?xml version="1.0" encoding="utf-8"?>
<p:tagLst xmlns:p="http://schemas.openxmlformats.org/presentationml/2006/main">
  <p:tag name="KSO_WM_BEAUTIFY_FLAG" val="#wm#"/>
  <p:tag name="KSO_WM_TAG_VERSION" val="3.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228"/>
</p:tagLst>
</file>

<file path=ppt/tags/tag3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4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6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6"/>
  <p:tag name="KSO_WM_UNIT_INDEX" val="6"/>
  <p:tag name="KSO_WM_UNIT_LAYERLEVEL" val="1"/>
  <p:tag name="KSO_WM_UNIT_NOCLEAR" val="0"/>
  <p:tag name="KSO_WM_UNIT_PRESET_TEXT" val="公司名占位符"/>
  <p:tag name="KSO_WM_UNIT_SUBTYPE" val="g"/>
  <p:tag name="KSO_WM_UNIT_TYPE" val="f"/>
  <p:tag name="KSO_WM_UNIT_VALUE" val="10"/>
</p:tagLst>
</file>

<file path=ppt/tags/tag6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6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7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73.xml><?xml version="1.0" encoding="utf-8"?>
<p:tagLst xmlns:p="http://schemas.openxmlformats.org/presentationml/2006/main">
  <p:tag name="KSO_WM_BEAUTIFY_FLAG" val="#wm#"/>
  <p:tag name="KSO_WM_TAG_VERSION" val="1.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_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7.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216"/>
  <p:tag name="KSO_WM_TEMPLATE_MASTER_TYPE" val="0"/>
  <p:tag name="KSO_WM_TEMPLATE_SUBCATEGORY" val="29"/>
  <p:tag name="KSO_WM_TEMPLATE_THUMBS_INDEX" val="1、9"/>
</p:tagLst>
</file>

<file path=ppt/tags/tag78.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a*1"/>
  <p:tag name="KSO_WM_UNIT_INDEX" val="1"/>
  <p:tag name="KSO_WM_UNIT_ISCONTENTSTITLE" val="0"/>
  <p:tag name="KSO_WM_UNIT_ISNUMDGMTITLE" val="0"/>
  <p:tag name="KSO_WM_UNIT_LAYERLEVEL" val="1"/>
  <p:tag name="KSO_WM_UNIT_NOCLEAR" val="0"/>
  <p:tag name="KSO_WM_UNIT_PRESET_TEXT" val="单击此处添加 文档标题"/>
  <p:tag name="KSO_WM_UNIT_TYPE" val="a"/>
  <p:tag name="KSO_WM_UNIT_VALUE" val="30"/>
</p:tagLst>
</file>

<file path=ppt/tags/tag79.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80"/>
</p:tagLst>
</file>

<file path=ppt/tags/tag80.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f*1"/>
  <p:tag name="KSO_WM_UNIT_INDEX" val="1"/>
  <p:tag name="KSO_WM_UNIT_LAYERLEVEL" val="1"/>
  <p:tag name="KSO_WM_UNIT_NOCLEAR" val="0"/>
  <p:tag name="KSO_WM_UNIT_PRESET_TEXT" val="稻壳公司"/>
  <p:tag name="KSO_WM_UNIT_SUBTYPE" val="g"/>
  <p:tag name="KSO_WM_UNIT_TYPE" val="f"/>
  <p:tag name="KSO_WM_UNIT_VALUE" val="120"/>
</p:tagLst>
</file>

<file path=ppt/tags/tag81.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f*2"/>
  <p:tag name="KSO_WM_UNIT_INDEX" val="2"/>
  <p:tag name="KSO_WM_UNIT_LAYERLEVEL" val="1"/>
  <p:tag name="KSO_WM_UNIT_NOCLEAR" val="0"/>
  <p:tag name="KSO_WM_UNIT_PRESET_TEXT" val="汇报人：WPS"/>
  <p:tag name="KSO_WM_UNIT_SUBTYPE" val="b"/>
  <p:tag name="KSO_WM_UNIT_TYPE" val="f"/>
  <p:tag name="KSO_WM_UNIT_VALUE" val="11"/>
</p:tagLst>
</file>

<file path=ppt/tags/tag82.xml><?xml version="1.0" encoding="utf-8"?>
<p:tagLst xmlns:p="http://schemas.openxmlformats.org/presentationml/2006/main">
  <p:tag name="KSO_WM_BEAUTIFY_FLAG" val="#wm#"/>
  <p:tag name="KSO_WM_SLIDE_ID" val="custom20231216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1216"/>
  <p:tag name="KSO_WM_TEMPLATE_MASTER_TYPE" val="0"/>
  <p:tag name="KSO_WM_TEMPLATE_SUBCATEGORY" val="29"/>
  <p:tag name="KSO_WM_TEMPLATE_THUMBS_INDEX" val="1、9"/>
</p:tagLst>
</file>

<file path=ppt/tags/tag83.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5*l_h_i*1_1_1"/>
  <p:tag name="KSO_WM_UNIT_INDEX" val="1_1_1"/>
  <p:tag name="KSO_WM_UNIT_LAYERLEVEL" val="1_1_1"/>
  <p:tag name="KSO_WM_UNIT_PRESET_TEXT" val="01"/>
  <p:tag name="KSO_WM_UNIT_SUBTYPE" val="d"/>
  <p:tag name="KSO_WM_UNIT_TYPE" val="l_h_i"/>
</p:tagLst>
</file>

<file path=ppt/tags/tag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5*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5*l_h_i*1_1_2"/>
  <p:tag name="KSO_WM_UNIT_INDEX" val="1_1_2"/>
  <p:tag name="KSO_WM_UNIT_LAYERLEVEL" val="1_1_1"/>
  <p:tag name="KSO_WM_UNIT_TYPE" val="l_h_i"/>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5*l_h_i*1_2_1"/>
  <p:tag name="KSO_WM_UNIT_INDEX" val="1_2_1"/>
  <p:tag name="KSO_WM_UNIT_LAYERLEVEL" val="1_1_1"/>
  <p:tag name="KSO_WM_UNIT_PRESET_TEXT" val="02"/>
  <p:tag name="KSO_WM_UNIT_SUBTYPE" val="d"/>
  <p:tag name="KSO_WM_UNIT_TYPE" val="l_h_i"/>
</p:tagLst>
</file>

<file path=ppt/tags/tag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5*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5*l_h_i*1_2_2"/>
  <p:tag name="KSO_WM_UNIT_INDEX" val="1_2_2"/>
  <p:tag name="KSO_WM_UNIT_LAYERLEVEL" val="1_1_1"/>
  <p:tag name="KSO_WM_UNIT_TYPE" val="l_h_i"/>
</p:tagLst>
</file>

<file path=ppt/tags/tag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5*l_h_i*1_3_1"/>
  <p:tag name="KSO_WM_UNIT_INDEX" val="1_3_1"/>
  <p:tag name="KSO_WM_UNIT_LAYERLEVEL" val="1_1_1"/>
  <p:tag name="KSO_WM_UNIT_PRESET_TEXT" val="03"/>
  <p:tag name="KSO_WM_UNIT_SUBTYPE" val="d"/>
  <p:tag name="KSO_WM_UNIT_TYPE" val="l_h_i"/>
</p:tagLst>
</file>

<file path=ppt/tags/tag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5*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5*l_h_i*1_3_2"/>
  <p:tag name="KSO_WM_UNIT_INDEX" val="1_3_2"/>
  <p:tag name="KSO_WM_UNIT_LAYERLEVEL" val="1_1_1"/>
  <p:tag name="KSO_WM_UNIT_TYPE" val="l_h_i"/>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5*l_h_i*1_4_1"/>
  <p:tag name="KSO_WM_UNIT_INDEX" val="1_4_1"/>
  <p:tag name="KSO_WM_UNIT_LAYERLEVEL" val="1_1_1"/>
  <p:tag name="KSO_WM_UNIT_PRESET_TEXT" val="04"/>
  <p:tag name="KSO_WM_UNIT_SUBTYPE" val="d"/>
  <p:tag name="KSO_WM_UNIT_TYPE" val="l_h_i"/>
</p:tagLst>
</file>

<file path=ppt/tags/tag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5*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5*l_h_i*1_4_2"/>
  <p:tag name="KSO_WM_UNIT_INDEX" val="1_4_2"/>
  <p:tag name="KSO_WM_UNIT_LAYERLEVEL" val="1_1_1"/>
  <p:tag name="KSO_WM_UNIT_TYPE" val="l_h_i"/>
</p:tagLst>
</file>

<file path=ppt/tags/tag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5*l_h_i*1_5_1"/>
  <p:tag name="KSO_WM_UNIT_INDEX" val="1_5_1"/>
  <p:tag name="KSO_WM_UNIT_LAYERLEVEL" val="1_1_1"/>
  <p:tag name="KSO_WM_UNIT_PRESET_TEXT" val="05"/>
  <p:tag name="KSO_WM_UNIT_SUBTYPE" val="d"/>
  <p:tag name="KSO_WM_UNIT_TYPE" val="l_h_i"/>
</p:tagLst>
</file>

<file path=ppt/tags/tag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5*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5*l_h_i*1_5_2"/>
  <p:tag name="KSO_WM_UNIT_INDEX" val="1_5_2"/>
  <p:tag name="KSO_WM_UNIT_LAYERLEVEL" val="1_1_1"/>
  <p:tag name="KSO_WM_UNIT_TYPE" val="l_h_i"/>
</p:tagLst>
</file>

<file path=ppt/tags/tag99.xml><?xml version="1.0" encoding="utf-8"?>
<p:tagLst xmlns:p="http://schemas.openxmlformats.org/presentationml/2006/main">
  <p:tag name="KSO_WM_BEAUTIFY_FLAG" val="#wm#"/>
  <p:tag name="KSO_WM_DIAGRAM_GROUP_CODE" val="l1-1"/>
  <p:tag name="KSO_WM_SLIDE_DIAGTYPE" val="l"/>
  <p:tag name="KSO_WM_SLIDE_ID" val="custom20231216_5"/>
  <p:tag name="KSO_WM_SLIDE_INDEX" val="5"/>
  <p:tag name="KSO_WM_SLIDE_ITEM_CNT" val="5"/>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00.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01.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102.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0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0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0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0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0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2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2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126.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127.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134.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37.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40.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43.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4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4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0.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71.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172.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0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7.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18.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219.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222.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25.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28.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31.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3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59">
      <a:dk1>
        <a:srgbClr val="000000"/>
      </a:dk1>
      <a:lt1>
        <a:srgbClr val="FFFFFF"/>
      </a:lt1>
      <a:dk2>
        <a:srgbClr val="001548"/>
      </a:dk2>
      <a:lt2>
        <a:srgbClr val="D9D9D9"/>
      </a:lt2>
      <a:accent1>
        <a:srgbClr val="EE562E"/>
      </a:accent1>
      <a:accent2>
        <a:srgbClr val="B86B31"/>
      </a:accent2>
      <a:accent3>
        <a:srgbClr val="958739"/>
      </a:accent3>
      <a:accent4>
        <a:srgbClr val="71A440"/>
      </a:accent4>
      <a:accent5>
        <a:srgbClr val="22CC46"/>
      </a:accent5>
      <a:accent6>
        <a:srgbClr val="AA58AC"/>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ln w="15875">
          <a:solidFill>
            <a:schemeClr val="tx1">
              <a:lumMod val="50000"/>
              <a:lumOff val="50000"/>
              <a:alpha val="80000"/>
            </a:schemeClr>
          </a:solidFill>
        </a:ln>
      </a:spPr>
      <a:bodyPr/>
      <a:lstStyle/>
      <a:style>
        <a:lnRef idx="2">
          <a:schemeClr val="accent1"/>
        </a:lnRef>
        <a:fillRef idx="0">
          <a:srgbClr val="FFFFFF"/>
        </a:fillRef>
        <a:effectRef idx="0">
          <a:srgbClr val="FFFFFF"/>
        </a:effectRef>
        <a:fontRef idx="minor">
          <a:schemeClr val="tx1"/>
        </a:fontRef>
      </a:style>
    </a:lnDef>
    <a:txDef>
      <a:spPr>
        <a:noFill/>
      </a:spPr>
      <a:bodyPr anchor="b" bIns="0" lIns="0" rIns="0" rtlCol="0" tIns="0" wrap="square">
        <a:normAutofit/>
      </a:bodyPr>
      <a:lstStyle>
        <a:defPPr>
          <a:lnSpc>
            <a:spcPct val="100000"/>
          </a:lnSpc>
          <a:defRPr altLang="en-US" b="1" dirty="0" lang="zh-CN" spc="300">
            <a:solidFill>
              <a:schemeClr val="tx1">
                <a:lumMod val="85000"/>
                <a:lumOff val="15000"/>
              </a:schemeClr>
            </a:solidFill>
            <a:latin typeface="+mj-ea"/>
            <a:ea typeface="+mj-ea"/>
          </a:defRPr>
        </a:defPPr>
      </a:lstStyle>
    </a:tx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1</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微软雅黑</vt:lpstr>
      <vt:lpstr>Calibri Light</vt:lpstr>
      <vt:lpstr>Wingdings</vt:lpstr>
      <vt:lpstr>Office Theme</vt:lpstr>
      <vt:lpstr>集团公司安全生产标准化工作现状和要求</vt:lpstr>
      <vt:lpstr>目录</vt:lpstr>
      <vt:lpstr>集团公司安全生产标准化的重要性</vt:lpstr>
      <vt:lpstr>保障员工生命安全</vt:lpstr>
      <vt:lpstr>维护企业稳定发展</vt:lpstr>
      <vt:lpstr>提升企业形象</vt:lpstr>
      <vt:lpstr>符合法律法规要求</vt:lpstr>
      <vt:lpstr>集团公司安全生产标准化的现状</vt:lpstr>
      <vt:lpstr>安全生产标准体系的建设情况</vt:lpstr>
      <vt:lpstr>安全生产标准的执行情况</vt:lpstr>
      <vt:lpstr>安全生产标准的监督检查情况</vt:lpstr>
      <vt:lpstr>安全生产标准的培训和宣传情况</vt:lpstr>
      <vt:lpstr>集团公司安全生产标准化的要求</vt:lpstr>
      <vt:lpstr>建立完善的安全生产标准体系</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2024-09-05T05:53:37.387</cp:lastPrinted>
  <dcterms:created xsi:type="dcterms:W3CDTF">2024-09-04T21:53:37Z</dcterms:created>
  <dcterms:modified xsi:type="dcterms:W3CDTF">2024-09-04T21:53:39Z</dcterms:modified>
</cp:coreProperties>
</file>