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7E027-B0E9-47BD-A3BD-C32139C58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14CC2-D117-4ABC-9C5A-AA0B89AD7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D6E6E-90A7-4A3A-8099-9C72BE48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F2E20-A834-491A-943E-5405A7837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A1DF9-DAD4-4348-B188-89BEEB86D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7BEB0-E21A-4BC1-B9AF-DE55B611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6B276-6B5F-4EB9-8A58-7F87D16F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30681-A56B-496D-8ABB-A983666C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B9E88-D5C5-4794-A14A-A0F4EFE2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C6AAA-EE3E-439A-923E-34158A632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B9800-09F9-486D-B33E-D52623F5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40071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项目招商引资的资本布局风险分析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资本布局现状及趋势分析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招商引资中资本布局的风险识别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资本布局风险评估与量化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招商引资中资本布局风险应对策略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案例分析：成功与失败的资本布局经验教训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应对经济下行压力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当前经济形势下，企业需要积极寻求外部资金支持，以缓解经营压力和推动业务发展。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优化资本结构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通过招商引资，企业可以引入战略投资者或财务投资者，优化股权结构，提高治理水平。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借助外部资本的力量，企业可以加速市场拓展，提高品牌知名度和竞争力。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资本布局现状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介绍企业当前的资本构成、融资渠道、投资方向等情况。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分析企业在资本布局过程中可能面临的风险和挑战，如融资风险、投资风险、市场风险等。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提出针对不同风险的具体应对措施和建议，如优化融资结构、加强投资风险管理、拓展融资渠道等。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资本布局现状及趋势分析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国内外资本流动规模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随着全球化进程的加速，国内外资本流动规模不断扩大，涉及领域日益广泛。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国内外资本布局结构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在产业布局、区域布局、技术布局等方面，国内外资本呈现出多元化的布局结构。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国内外资本流动政策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各国政府为了吸引外资和推动本国经济发展，纷纷出台了一系列资本流动政策。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国内外资本布局现状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资本布局智能化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随着人工智能、大数据等技术的发展，资本布局将越来越智能化，投资决策将更加精准和高效。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资本布局绿色化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随着环保意识的提高和可持续发展的要求，资本布局将越来越注重绿色发展和环保产业。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资本布局全球化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随着全球市场的不断融合，资本布局将越来越全球化，跨国公司和国际资本流动将更加频繁。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资本布局发展趋势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包括经济增长、通货膨胀、利率等宏观经济因素，以及行业周期、市场供需等微观经济因素。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包括政治稳定性、政策连续性、国际关系等政治因素，以及政府干预、监管政策等政治风险。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包括人口结构、文化背景、教育水平等社会因素，以及消费者需求、社会责任等社会风险。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包括科技创新、技术进步、技术转移等技术因素，以及技术竞争、技术风险等技术风险。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影响资本布局的因素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招商引资中资本布局的风险识别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政策环境的不稳定性可能导致原有投资计划受阻，如政策调整、法规变更等。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政策变动风险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政策执行过程中的不透明、不规范等因素，可能导致投资者权益受损。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政策执行风险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政府对某些行业或领域的监管政策变化，可能影响投资者的经营和收益。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政策监管风险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市场需求的波动和不确定性可能导致投资者难以预测市场趋势，从而影响投资决策。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激烈的市场竞争可能导致投资者难以获得预期的收益，甚至面临亏损的风险。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市场价格波动可能导致投资者的投资价值受损，尤其是在价格波动较大的行业或领域。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市场价格波动风险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技术的迅速更新和迭代可能导致投资者在技术上落后，从而影响其市场竞争力。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将科研成果转化为实际应用的过程中，可能存在技术难题和不确定性，导致投资失败。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技术转化风险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知识产权保护不力或技术泄密可能导致投资者的技术优势丧失，进而影响其市场地位。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技术保护风险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组织架构不合理风险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组织架构的不合理可能导致企业内部沟通不畅、协作效率低下等问题，影响企业的整体运营。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关键人才的流失可能对企业的技术研发、市场拓展等方面造成严重影响，削弱企业的竞争力。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决策失误风险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管理层决策失误可能导致投资方向偏离、资源浪费等不良后果。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资本布局风险评估与量化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https://d.book118.com/088140071075006031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2024-09-08T14:02:09.096</cp:lastPrinted>
  <dcterms:created xsi:type="dcterms:W3CDTF">2024-09-08T06:02:09Z</dcterms:created>
  <dcterms:modified xsi:type="dcterms:W3CDTF">2024-09-08T06:02:10Z</dcterms:modified>
</cp:coreProperties>
</file>