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63164DE-A546-45FD-924E-17CB81040AE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C1973-006A-4BE2-8066-5623FC118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86103-C35E-4CA1-87D8-C3369D737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96E46-2C92-4D4E-9239-D2C20F5F1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E7920-131D-4C7D-8B43-A1E43944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ADA6D7-053F-414D-AC41-1F3848258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2FD83A-0F49-40FA-8860-A80E8BD17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0E8C6-D6DF-456B-AC1E-34E3F5F46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B5639-A5A7-4340-BF61-93D50D8E5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8783F-790B-40FC-8850-DFCD05354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CBD91-6B86-4487-9A1C-5433E2E21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F3E95-89EC-4CF7-AC92-D0529B61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5F60C0D-B1EA-4D8C-812F-E0C7E839714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85D6D44-A4D5-470A-BD71-595379D7B10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4100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行业人员管理创新思维训练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行业人员管理的现状分析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创新思维培养的方法与实践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创新思维在人员管理中的应用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创新思维在行业人员管理中的成功案例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行业人员管理创新思维训练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行业人员管理是企业发展不可或缺的一部分，同时也面临着诸多挑战。创新思维在管理中扮演着重要角色，能够带来新的视角和解决问题的方法。本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PPT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旨在介绍行业人员管理创新思维训练，探讨如何应对管理中的挑战并培养创新思维。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行业人员管理概述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明确管理对象和范围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定义和范围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分析管理中的常见难题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常见问题和挑战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思考管理实践的创新方式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创新管理实践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提出解决挑战的方法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创新思维的概念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解释创新思维的关键概念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含义和重要性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提出培养创新思维的具体方法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探索创新思维在不同领域的应用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5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5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5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6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6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8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影响管理决策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创新思维能够带来更科学的决策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提高管理效率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创造更美好的未来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关键方法和技巧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鼓励团队持续学习和思考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激励员工提出新观点和建议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创建创新的工作环境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培养创新思维的必要性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益处和价值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创新思维能够激发个体潜能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带来新的商业机会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促进企业发展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1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6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27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1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2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4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创新思维训练实践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通过实际案例探讨创新思维的应用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组织团队讨论，促进创新思维的交流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设计创新思维训练课程，提高员工思维能力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开展创新实践活动，锻炼创新能力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4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65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66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67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8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9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70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71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2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73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4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5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6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7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8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9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0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1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2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3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第二章 行业人员管理的现状分析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行业人员管理的挑战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分析行业人员管理中存在的问题和挑战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探讨如何应对管理挑战并实现创新发展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讨论传统管理模式的不足之处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传统模式不足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0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0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0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1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1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人才管理的现状及趋势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人才管理的现状和发展趋势至关重要。通过探讨人才管理的创新模式和实践案例，可以更好地理解行业人员管理中的挑战和机遇。提出应对人才管理挑战的建议和策略，对于组织的长期发展具有重要意义。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3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5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5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技能培训和提升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讨论技能培训在行业人员管理中的重要性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分析有效的技能提升方法和策略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方法和策略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探讨如何结合创新思维进行技能培训并提升管理水平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7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7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6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关键要素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分析管理团队建设的关键要素和实践方法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9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策略分享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提出构建高效管理团队的策略和经验分享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92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管理团队建设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96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探讨管理团队在创新思维培养中的作用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8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0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1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02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03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9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0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深入分析行业人员管理的现状和挑战，探讨创新思维对管理水平提升的重要性和影响，相信行业人员管理在未来会迎来更多的发展机遇和挑战。持续学习和实践创新思维，将是行业人员管理领域持续发展的关键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2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2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2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2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3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3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53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54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55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56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57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58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59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60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61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62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3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4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5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6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67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68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9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70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71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72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7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第三章 创新思维培养的方法与实践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7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探讨创新思维训练的模式和流程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创新思维培养是现代企业管理中的关键环节。通过深入分析创新思维训练的模式和流程，能够帮助团队成员更好地理解创新的本质，进而提高创新能力和解决问题的能力。创新思维培养的具体方案和实施步骤也是关键，需要科学规划和持续优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8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8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8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9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9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创新案例分享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1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颠覆传统出行方式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Uber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创新出行模式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个性化推荐观影体验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Netflix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创新内容推荐算法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快速配送服务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Amazon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创新物流管理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领先的智能车辆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Tesla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创新电动汽车技术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9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创新思维的激励与奖励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20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发展创新思维是企业持续发展的关键。通过有效的奖励机制和激励措施，可以激发员工的创新潜力，推动团队持续创新。建立创新文化和激发团队创新活力是管理者的责任和使命，需要引领团队不断探索创新的可能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2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2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3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3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创新思维培训的实施效果评估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5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数据分析和绩效评估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量化创新思维培训效果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5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5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反馈机制和优化方案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持续改进创新思维培训计划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6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实际应用和案例分析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评估创新思维培训成果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6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6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6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6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6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8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9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9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0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奖励创新成果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表彰突出贡献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激励持续创新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促进创新文化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分享创新经验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建立创新平台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培养创新团队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组建跨部门团队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培训创新能力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探讨如何激励员工发展创新思维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激发创新灵感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提供创新空间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鼓励尝试新想法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72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72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https://d.book118.com/088141004010006050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行业人员管理创新思维训练</vt:lpstr>
      <vt:lpstr>目录</vt:lpstr>
      <vt:lpstr>第一章 简介</vt:lpstr>
      <vt:lpstr> </vt:lpstr>
      <vt:lpstr>行业人员管理概述</vt:lpstr>
      <vt:lpstr>创新思维的概念</vt:lpstr>
      <vt:lpstr>培养创新思维的必要性</vt:lpstr>
      <vt:lpstr>创新思维训练实践</vt:lpstr>
      <vt:lpstr>第二章 行业人员管理的现状分析</vt:lpstr>
      <vt:lpstr>行业人员管理的挑战</vt:lpstr>
      <vt:lpstr> </vt:lpstr>
      <vt:lpstr>技能培训和提升</vt:lpstr>
      <vt:lpstr>管理团队建设</vt:lpstr>
      <vt:lpstr>结语</vt:lpstr>
      <vt:lpstr>第三章 创新思维培养的方法与实践</vt:lpstr>
      <vt:lpstr> </vt:lpstr>
      <vt:lpstr>创新案例分享</vt:lpstr>
      <vt:lpstr>创新思维的激励与奖励</vt:lpstr>
      <vt:lpstr>创新思维培训的实施效果评估</vt:lpstr>
      <vt:lpstr>探讨如何激励员工发展创新思维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2024-09-29T14:42:07.308</cp:lastPrinted>
  <dcterms:created xsi:type="dcterms:W3CDTF">2024-09-29T06:42:07Z</dcterms:created>
  <dcterms:modified xsi:type="dcterms:W3CDTF">2024-09-29T06:42:10Z</dcterms:modified>
</cp:coreProperties>
</file>