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BA1FCE-7537-4E87-9504-8CF738EFC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3ED446-6FCC-4DC9-A49D-2476B9EB4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2D4E64-0465-4C85-9C0C-C4DFC8BA4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8AED8F-562A-490F-9A8E-D3D8FA341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7A782E-0295-4A00-A96C-2364C5A0F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444466-86C9-4FC4-BBC6-A5E983077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F08958-3EB9-4EDC-AAA2-2C3226984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BF6876-8971-488D-A168-16C9D45E8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18BC17-F9D7-464D-92AC-97C47F9C2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20A18B-CB50-4456-B1F6-EB146C8CC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BB5DC2-1BFF-4B45-9309-EE09F5054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14101004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超声技术在icu重症的应用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超声技术在ICU重症的具体应用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超声技术在ICU重症的实践案例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超声技术在ICU重症的挑战与前景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超声技术的简介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超声技术是一种无创、无痛、无辐射的检查方法，通过高频声波显示组织结构和器官形态，具有操作简便、实时动态、可重复性高等优点。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超声技术广泛应用于临床，包括诊断、治疗和监测等多个方面，尤其在ICU重症患者的诊断和治疗中具有不可替代的作用。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ICU重症患者病情复杂多变，需要密切监测生命体征和器官功能，及时发现并处理病情变化。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传统的检查方法如X线、CT等存在一定的辐射和创伤风险，不宜频繁使用，而超声技术则可以实时、动态地观察患者情况，满足ICU重症患者的诊疗需求。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ICU重症患者的需求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超声技术能够快速准确地评估患者的病情，为医生提供及时有效的诊断依据。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超声技术可以监测患者的血流动力学状态，评估心功能和血管状态，指导临床治疗。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超声技术可以辅助进行各种穿刺和置管操作，提高操作的安全性和成功率。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超声技术还可以用于监测患者的治疗效果和预后评估，为医生制定治疗方案提供依据。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超声技术在ICU重症的应用价值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超声技术在ICU重症的具体应用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https://d.book118.com/088141010047006027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2024-09-05T04:41:12.699</cp:lastPrinted>
  <dcterms:created xsi:type="dcterms:W3CDTF">2024-09-04T20:41:12Z</dcterms:created>
  <dcterms:modified xsi:type="dcterms:W3CDTF">2024-09-04T20:41:14Z</dcterms:modified>
</cp:coreProperties>
</file>